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8288000" cy="10287000"/>
  <p:notesSz cx="6858000" cy="9144000"/>
  <p:embeddedFontLst>
    <p:embeddedFont>
      <p:font typeface="Calibri" panose="020F0502020204030204" pitchFamily="34" charset="0"/>
      <p:regular r:id="rId18"/>
      <p:bold r:id="rId19"/>
      <p:italic r:id="rId20"/>
      <p:boldItalic r:id="rId21"/>
    </p:embeddedFont>
    <p:embeddedFont>
      <p:font typeface="Open Sans" panose="020B0604020202020204" charset="0"/>
      <p:regular r:id="rId22"/>
      <p:bold r:id="rId23"/>
      <p:italic r:id="rId24"/>
      <p:boldItalic r:id="rId2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6" roundtripDataSignature="AMtx7mj+XJfOtVJ50J6hXFo0m5WCn+fd1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5268" autoAdjust="0"/>
  </p:normalViewPr>
  <p:slideViewPr>
    <p:cSldViewPr snapToGrid="0">
      <p:cViewPr varScale="1">
        <p:scale>
          <a:sx n="55" d="100"/>
          <a:sy n="55" d="100"/>
        </p:scale>
        <p:origin x="658" y="91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customschemas.google.com/relationships/presentationmetadata" Target="metadata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5180013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2857500" y="512763"/>
            <a:ext cx="3429000" cy="2566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‹nr.›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10:notes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" name="Google Shape;202;p10:notes"/>
          <p:cNvSpPr txBox="1">
            <a:spLocks noGrp="1"/>
          </p:cNvSpPr>
          <p:nvPr>
            <p:ph type="dt" idx="10"/>
          </p:nvPr>
        </p:nvSpPr>
        <p:spPr>
          <a:xfrm>
            <a:off x="5180013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1.7.2013</a:t>
            </a:r>
            <a:endParaRPr/>
          </a:p>
        </p:txBody>
      </p:sp>
      <p:sp>
        <p:nvSpPr>
          <p:cNvPr id="203" name="Google Shape;203;p10:notes"/>
          <p:cNvSpPr>
            <a:spLocks noGrp="1" noRot="1" noChangeAspect="1"/>
          </p:cNvSpPr>
          <p:nvPr>
            <p:ph type="sldImg" idx="3"/>
          </p:nvPr>
        </p:nvSpPr>
        <p:spPr>
          <a:xfrm>
            <a:off x="2290763" y="512763"/>
            <a:ext cx="4562475" cy="2566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4" name="Google Shape;204;p10:notes"/>
          <p:cNvSpPr txBox="1">
            <a:spLocks noGrp="1"/>
          </p:cNvSpPr>
          <p:nvPr>
            <p:ph type="body" idx="1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" name="Google Shape;205;p10:notes"/>
          <p:cNvSpPr txBox="1">
            <a:spLocks noGrp="1"/>
          </p:cNvSpPr>
          <p:nvPr>
            <p:ph type="ftr" idx="11"/>
          </p:nvPr>
        </p:nvSpPr>
        <p:spPr>
          <a:xfrm>
            <a:off x="0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" name="Google Shape;206;p10:notes"/>
          <p:cNvSpPr txBox="1">
            <a:spLocks noGrp="1"/>
          </p:cNvSpPr>
          <p:nvPr>
            <p:ph type="sldNum" idx="12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11:notes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" name="Google Shape;217;p11:notes"/>
          <p:cNvSpPr txBox="1">
            <a:spLocks noGrp="1"/>
          </p:cNvSpPr>
          <p:nvPr>
            <p:ph type="dt" idx="10"/>
          </p:nvPr>
        </p:nvSpPr>
        <p:spPr>
          <a:xfrm>
            <a:off x="5180013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1.7.2013</a:t>
            </a:r>
            <a:endParaRPr/>
          </a:p>
        </p:txBody>
      </p:sp>
      <p:sp>
        <p:nvSpPr>
          <p:cNvPr id="218" name="Google Shape;218;p11:notes"/>
          <p:cNvSpPr>
            <a:spLocks noGrp="1" noRot="1" noChangeAspect="1"/>
          </p:cNvSpPr>
          <p:nvPr>
            <p:ph type="sldImg" idx="3"/>
          </p:nvPr>
        </p:nvSpPr>
        <p:spPr>
          <a:xfrm>
            <a:off x="2290763" y="512763"/>
            <a:ext cx="4562475" cy="2566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9" name="Google Shape;219;p11:notes"/>
          <p:cNvSpPr txBox="1">
            <a:spLocks noGrp="1"/>
          </p:cNvSpPr>
          <p:nvPr>
            <p:ph type="body" idx="1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0;p11:notes"/>
          <p:cNvSpPr txBox="1">
            <a:spLocks noGrp="1"/>
          </p:cNvSpPr>
          <p:nvPr>
            <p:ph type="ftr" idx="11"/>
          </p:nvPr>
        </p:nvSpPr>
        <p:spPr>
          <a:xfrm>
            <a:off x="0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" name="Google Shape;221;p11:notes"/>
          <p:cNvSpPr txBox="1">
            <a:spLocks noGrp="1"/>
          </p:cNvSpPr>
          <p:nvPr>
            <p:ph type="sldNum" idx="12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12:notes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2" name="Google Shape;232;p12:notes"/>
          <p:cNvSpPr txBox="1">
            <a:spLocks noGrp="1"/>
          </p:cNvSpPr>
          <p:nvPr>
            <p:ph type="dt" idx="10"/>
          </p:nvPr>
        </p:nvSpPr>
        <p:spPr>
          <a:xfrm>
            <a:off x="5180013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1.7.2013</a:t>
            </a:r>
            <a:endParaRPr/>
          </a:p>
        </p:txBody>
      </p:sp>
      <p:sp>
        <p:nvSpPr>
          <p:cNvPr id="233" name="Google Shape;233;p12:notes"/>
          <p:cNvSpPr>
            <a:spLocks noGrp="1" noRot="1" noChangeAspect="1"/>
          </p:cNvSpPr>
          <p:nvPr>
            <p:ph type="sldImg" idx="3"/>
          </p:nvPr>
        </p:nvSpPr>
        <p:spPr>
          <a:xfrm>
            <a:off x="2290763" y="512763"/>
            <a:ext cx="4562475" cy="2566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4" name="Google Shape;234;p12:notes"/>
          <p:cNvSpPr txBox="1">
            <a:spLocks noGrp="1"/>
          </p:cNvSpPr>
          <p:nvPr>
            <p:ph type="body" idx="1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5" name="Google Shape;235;p12:notes"/>
          <p:cNvSpPr txBox="1">
            <a:spLocks noGrp="1"/>
          </p:cNvSpPr>
          <p:nvPr>
            <p:ph type="ftr" idx="11"/>
          </p:nvPr>
        </p:nvSpPr>
        <p:spPr>
          <a:xfrm>
            <a:off x="0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6" name="Google Shape;236;p12:notes"/>
          <p:cNvSpPr txBox="1">
            <a:spLocks noGrp="1"/>
          </p:cNvSpPr>
          <p:nvPr>
            <p:ph type="sldNum" idx="12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13:notes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8" name="Google Shape;248;p13:notes"/>
          <p:cNvSpPr txBox="1">
            <a:spLocks noGrp="1"/>
          </p:cNvSpPr>
          <p:nvPr>
            <p:ph type="dt" idx="10"/>
          </p:nvPr>
        </p:nvSpPr>
        <p:spPr>
          <a:xfrm>
            <a:off x="5180013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1.7.2013</a:t>
            </a:r>
            <a:endParaRPr/>
          </a:p>
        </p:txBody>
      </p:sp>
      <p:sp>
        <p:nvSpPr>
          <p:cNvPr id="249" name="Google Shape;249;p13:notes"/>
          <p:cNvSpPr>
            <a:spLocks noGrp="1" noRot="1" noChangeAspect="1"/>
          </p:cNvSpPr>
          <p:nvPr>
            <p:ph type="sldImg" idx="3"/>
          </p:nvPr>
        </p:nvSpPr>
        <p:spPr>
          <a:xfrm>
            <a:off x="2290763" y="512763"/>
            <a:ext cx="4562475" cy="2566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0" name="Google Shape;250;p13:notes"/>
          <p:cNvSpPr txBox="1">
            <a:spLocks noGrp="1"/>
          </p:cNvSpPr>
          <p:nvPr>
            <p:ph type="body" idx="1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1" name="Google Shape;251;p13:notes"/>
          <p:cNvSpPr txBox="1">
            <a:spLocks noGrp="1"/>
          </p:cNvSpPr>
          <p:nvPr>
            <p:ph type="ftr" idx="11"/>
          </p:nvPr>
        </p:nvSpPr>
        <p:spPr>
          <a:xfrm>
            <a:off x="0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2" name="Google Shape;252;p13:notes"/>
          <p:cNvSpPr txBox="1">
            <a:spLocks noGrp="1"/>
          </p:cNvSpPr>
          <p:nvPr>
            <p:ph type="sldNum" idx="12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14:notes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4" name="Google Shape;264;p14:notes"/>
          <p:cNvSpPr txBox="1">
            <a:spLocks noGrp="1"/>
          </p:cNvSpPr>
          <p:nvPr>
            <p:ph type="dt" idx="10"/>
          </p:nvPr>
        </p:nvSpPr>
        <p:spPr>
          <a:xfrm>
            <a:off x="5180013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1.7.2013</a:t>
            </a:r>
            <a:endParaRPr/>
          </a:p>
        </p:txBody>
      </p:sp>
      <p:sp>
        <p:nvSpPr>
          <p:cNvPr id="265" name="Google Shape;265;p14:notes"/>
          <p:cNvSpPr>
            <a:spLocks noGrp="1" noRot="1" noChangeAspect="1"/>
          </p:cNvSpPr>
          <p:nvPr>
            <p:ph type="sldImg" idx="3"/>
          </p:nvPr>
        </p:nvSpPr>
        <p:spPr>
          <a:xfrm>
            <a:off x="2290763" y="512763"/>
            <a:ext cx="4562475" cy="2566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6" name="Google Shape;266;p14:notes"/>
          <p:cNvSpPr txBox="1">
            <a:spLocks noGrp="1"/>
          </p:cNvSpPr>
          <p:nvPr>
            <p:ph type="body" idx="1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7" name="Google Shape;267;p14:notes"/>
          <p:cNvSpPr txBox="1">
            <a:spLocks noGrp="1"/>
          </p:cNvSpPr>
          <p:nvPr>
            <p:ph type="ftr" idx="11"/>
          </p:nvPr>
        </p:nvSpPr>
        <p:spPr>
          <a:xfrm>
            <a:off x="0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8" name="Google Shape;268;p14:notes"/>
          <p:cNvSpPr txBox="1">
            <a:spLocks noGrp="1"/>
          </p:cNvSpPr>
          <p:nvPr>
            <p:ph type="sldNum" idx="12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15:notes"/>
          <p:cNvSpPr txBox="1">
            <a:spLocks noGrp="1"/>
          </p:cNvSpPr>
          <p:nvPr>
            <p:ph type="body" idx="1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1" name="Google Shape;281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:notes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2:notes"/>
          <p:cNvSpPr txBox="1">
            <a:spLocks noGrp="1"/>
          </p:cNvSpPr>
          <p:nvPr>
            <p:ph type="dt" idx="10"/>
          </p:nvPr>
        </p:nvSpPr>
        <p:spPr>
          <a:xfrm>
            <a:off x="5180013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1.7.2013</a:t>
            </a:r>
            <a:endParaRPr/>
          </a:p>
        </p:txBody>
      </p:sp>
      <p:sp>
        <p:nvSpPr>
          <p:cNvPr id="106" name="Google Shape;106;p2:notes"/>
          <p:cNvSpPr>
            <a:spLocks noGrp="1" noRot="1" noChangeAspect="1"/>
          </p:cNvSpPr>
          <p:nvPr>
            <p:ph type="sldImg" idx="3"/>
          </p:nvPr>
        </p:nvSpPr>
        <p:spPr>
          <a:xfrm>
            <a:off x="2290763" y="512763"/>
            <a:ext cx="4562475" cy="2566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7" name="Google Shape;107;p2:notes"/>
          <p:cNvSpPr txBox="1">
            <a:spLocks noGrp="1"/>
          </p:cNvSpPr>
          <p:nvPr>
            <p:ph type="body" idx="1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2:notes"/>
          <p:cNvSpPr txBox="1">
            <a:spLocks noGrp="1"/>
          </p:cNvSpPr>
          <p:nvPr>
            <p:ph type="ftr" idx="11"/>
          </p:nvPr>
        </p:nvSpPr>
        <p:spPr>
          <a:xfrm>
            <a:off x="0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p2:notes"/>
          <p:cNvSpPr txBox="1">
            <a:spLocks noGrp="1"/>
          </p:cNvSpPr>
          <p:nvPr>
            <p:ph type="sldNum" idx="12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3:notes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p3:notes"/>
          <p:cNvSpPr txBox="1">
            <a:spLocks noGrp="1"/>
          </p:cNvSpPr>
          <p:nvPr>
            <p:ph type="dt" idx="10"/>
          </p:nvPr>
        </p:nvSpPr>
        <p:spPr>
          <a:xfrm>
            <a:off x="5180013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1.7.2013</a:t>
            </a:r>
            <a:endParaRPr/>
          </a:p>
        </p:txBody>
      </p:sp>
      <p:sp>
        <p:nvSpPr>
          <p:cNvPr id="121" name="Google Shape;121;p3:notes"/>
          <p:cNvSpPr>
            <a:spLocks noGrp="1" noRot="1" noChangeAspect="1"/>
          </p:cNvSpPr>
          <p:nvPr>
            <p:ph type="sldImg" idx="3"/>
          </p:nvPr>
        </p:nvSpPr>
        <p:spPr>
          <a:xfrm>
            <a:off x="2290763" y="512763"/>
            <a:ext cx="4562475" cy="2566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2" name="Google Shape;122;p3:notes"/>
          <p:cNvSpPr txBox="1">
            <a:spLocks noGrp="1"/>
          </p:cNvSpPr>
          <p:nvPr>
            <p:ph type="body" idx="1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SDG'z zijn door de VN in het leven geroepen en zijn een gemeenschappelijke taal om uit te leggen wat duurzaamheid inhoudt</a:t>
            </a:r>
            <a:endParaRPr/>
          </a:p>
        </p:txBody>
      </p:sp>
      <p:sp>
        <p:nvSpPr>
          <p:cNvPr id="123" name="Google Shape;123;p3:notes"/>
          <p:cNvSpPr txBox="1">
            <a:spLocks noGrp="1"/>
          </p:cNvSpPr>
          <p:nvPr>
            <p:ph type="ftr" idx="11"/>
          </p:nvPr>
        </p:nvSpPr>
        <p:spPr>
          <a:xfrm>
            <a:off x="0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24;p3:notes"/>
          <p:cNvSpPr txBox="1">
            <a:spLocks noGrp="1"/>
          </p:cNvSpPr>
          <p:nvPr>
            <p:ph type="sldNum" idx="12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4:notes"/>
          <p:cNvSpPr txBox="1">
            <a:spLocks noGrp="1"/>
          </p:cNvSpPr>
          <p:nvPr>
            <p:ph type="body" idx="1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5:notes"/>
          <p:cNvSpPr txBox="1">
            <a:spLocks noGrp="1"/>
          </p:cNvSpPr>
          <p:nvPr>
            <p:ph type="body" idx="1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14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6:notes"/>
          <p:cNvSpPr txBox="1">
            <a:spLocks noGrp="1"/>
          </p:cNvSpPr>
          <p:nvPr>
            <p:ph type="body" idx="1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" name="Google Shape;15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7:notes"/>
          <p:cNvSpPr txBox="1">
            <a:spLocks noGrp="1"/>
          </p:cNvSpPr>
          <p:nvPr>
            <p:ph type="body" idx="1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65" name="Google Shape;165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8:notes"/>
          <p:cNvSpPr txBox="1">
            <a:spLocks noGrp="1"/>
          </p:cNvSpPr>
          <p:nvPr>
            <p:ph type="body" idx="1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" name="Google Shape;175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9:notes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" name="Google Shape;187;p9:notes"/>
          <p:cNvSpPr txBox="1">
            <a:spLocks noGrp="1"/>
          </p:cNvSpPr>
          <p:nvPr>
            <p:ph type="dt" idx="10"/>
          </p:nvPr>
        </p:nvSpPr>
        <p:spPr>
          <a:xfrm>
            <a:off x="5180013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1.7.2013</a:t>
            </a:r>
            <a:endParaRPr/>
          </a:p>
        </p:txBody>
      </p:sp>
      <p:sp>
        <p:nvSpPr>
          <p:cNvPr id="188" name="Google Shape;188;p9:notes"/>
          <p:cNvSpPr>
            <a:spLocks noGrp="1" noRot="1" noChangeAspect="1"/>
          </p:cNvSpPr>
          <p:nvPr>
            <p:ph type="sldImg" idx="3"/>
          </p:nvPr>
        </p:nvSpPr>
        <p:spPr>
          <a:xfrm>
            <a:off x="2290763" y="512763"/>
            <a:ext cx="4562475" cy="2566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9" name="Google Shape;189;p9:notes"/>
          <p:cNvSpPr txBox="1">
            <a:spLocks noGrp="1"/>
          </p:cNvSpPr>
          <p:nvPr>
            <p:ph type="body" idx="1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90" name="Google Shape;190;p9:notes"/>
          <p:cNvSpPr txBox="1">
            <a:spLocks noGrp="1"/>
          </p:cNvSpPr>
          <p:nvPr>
            <p:ph type="ftr" idx="11"/>
          </p:nvPr>
        </p:nvSpPr>
        <p:spPr>
          <a:xfrm>
            <a:off x="0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Google Shape;191;p9:notes"/>
          <p:cNvSpPr txBox="1">
            <a:spLocks noGrp="1"/>
          </p:cNvSpPr>
          <p:nvPr>
            <p:ph type="sldNum" idx="12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1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26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2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7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7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2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18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8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2" name="Google Shape;22;p1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1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1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1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20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20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4" name="Google Shape;34;p2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2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2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2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40" name="Google Shape;40;p21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41" name="Google Shape;41;p2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2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2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2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2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7" name="Google Shape;47;p22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8" name="Google Shape;48;p22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9" name="Google Shape;49;p22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50" name="Google Shape;50;p2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2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2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2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2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4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4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24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2" name="Google Shape;62;p2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5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5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25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9" name="Google Shape;69;p2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‹nr.›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‹nr.›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creativecommons.org/licenses/by-nc-sa/4.0/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creativecommons.org/licenses/by-nc-sa/4.0/" TargetMode="Externa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dashboards.sdgindex.org/map" TargetMode="Externa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" name="Google Shape;88;p1"/>
          <p:cNvGrpSpPr/>
          <p:nvPr/>
        </p:nvGrpSpPr>
        <p:grpSpPr>
          <a:xfrm>
            <a:off x="-214922" y="7566688"/>
            <a:ext cx="3086112" cy="3230763"/>
            <a:chOff x="0" y="-38100"/>
            <a:chExt cx="812800" cy="850900"/>
          </a:xfrm>
        </p:grpSpPr>
        <p:sp>
          <p:nvSpPr>
            <p:cNvPr id="89" name="Google Shape;89;p1"/>
            <p:cNvSpPr/>
            <p:nvPr/>
          </p:nvSpPr>
          <p:spPr>
            <a:xfrm>
              <a:off x="0" y="0"/>
              <a:ext cx="112845" cy="676893"/>
            </a:xfrm>
            <a:custGeom>
              <a:avLst/>
              <a:gdLst/>
              <a:ahLst/>
              <a:cxnLst/>
              <a:rect l="l" t="t" r="r" b="b"/>
              <a:pathLst>
                <a:path w="112845" h="676893" extrusionOk="0">
                  <a:moveTo>
                    <a:pt x="0" y="0"/>
                  </a:moveTo>
                  <a:lnTo>
                    <a:pt x="112845" y="0"/>
                  </a:lnTo>
                  <a:lnTo>
                    <a:pt x="112845" y="676893"/>
                  </a:lnTo>
                  <a:lnTo>
                    <a:pt x="0" y="676893"/>
                  </a:lnTo>
                  <a:close/>
                </a:path>
              </a:pathLst>
            </a:custGeom>
            <a:solidFill>
              <a:srgbClr val="E0147F"/>
            </a:solidFill>
            <a:ln>
              <a:noFill/>
            </a:ln>
          </p:spPr>
        </p:sp>
        <p:sp>
          <p:nvSpPr>
            <p:cNvPr id="90" name="Google Shape;90;p1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1" name="Google Shape;91;p1"/>
          <p:cNvGrpSpPr/>
          <p:nvPr/>
        </p:nvGrpSpPr>
        <p:grpSpPr>
          <a:xfrm>
            <a:off x="-96920" y="2430495"/>
            <a:ext cx="3086100" cy="3230762"/>
            <a:chOff x="0" y="-38100"/>
            <a:chExt cx="812800" cy="850900"/>
          </a:xfrm>
        </p:grpSpPr>
        <p:sp>
          <p:nvSpPr>
            <p:cNvPr id="92" name="Google Shape;92;p1"/>
            <p:cNvSpPr/>
            <p:nvPr/>
          </p:nvSpPr>
          <p:spPr>
            <a:xfrm>
              <a:off x="0" y="0"/>
              <a:ext cx="79429" cy="676436"/>
            </a:xfrm>
            <a:custGeom>
              <a:avLst/>
              <a:gdLst/>
              <a:ahLst/>
              <a:cxnLst/>
              <a:rect l="l" t="t" r="r" b="b"/>
              <a:pathLst>
                <a:path w="79429" h="676436" extrusionOk="0">
                  <a:moveTo>
                    <a:pt x="0" y="0"/>
                  </a:moveTo>
                  <a:lnTo>
                    <a:pt x="79429" y="0"/>
                  </a:lnTo>
                  <a:lnTo>
                    <a:pt x="79429" y="676436"/>
                  </a:lnTo>
                  <a:lnTo>
                    <a:pt x="0" y="676436"/>
                  </a:lnTo>
                  <a:close/>
                </a:path>
              </a:pathLst>
            </a:custGeom>
            <a:solidFill>
              <a:srgbClr val="5ABA48"/>
            </a:solidFill>
            <a:ln>
              <a:noFill/>
            </a:ln>
          </p:spPr>
        </p:sp>
        <p:sp>
          <p:nvSpPr>
            <p:cNvPr id="93" name="Google Shape;93;p1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4" name="Google Shape;94;p1"/>
          <p:cNvGrpSpPr/>
          <p:nvPr/>
        </p:nvGrpSpPr>
        <p:grpSpPr>
          <a:xfrm>
            <a:off x="-96920" y="4998839"/>
            <a:ext cx="3086081" cy="3230761"/>
            <a:chOff x="0" y="-38100"/>
            <a:chExt cx="812800" cy="850900"/>
          </a:xfrm>
        </p:grpSpPr>
        <p:sp>
          <p:nvSpPr>
            <p:cNvPr id="95" name="Google Shape;95;p1"/>
            <p:cNvSpPr/>
            <p:nvPr/>
          </p:nvSpPr>
          <p:spPr>
            <a:xfrm>
              <a:off x="0" y="0"/>
              <a:ext cx="79853" cy="676306"/>
            </a:xfrm>
            <a:custGeom>
              <a:avLst/>
              <a:gdLst/>
              <a:ahLst/>
              <a:cxnLst/>
              <a:rect l="l" t="t" r="r" b="b"/>
              <a:pathLst>
                <a:path w="79853" h="676306" extrusionOk="0">
                  <a:moveTo>
                    <a:pt x="0" y="0"/>
                  </a:moveTo>
                  <a:lnTo>
                    <a:pt x="79853" y="0"/>
                  </a:lnTo>
                  <a:lnTo>
                    <a:pt x="79853" y="676306"/>
                  </a:lnTo>
                  <a:lnTo>
                    <a:pt x="0" y="676306"/>
                  </a:lnTo>
                  <a:close/>
                </a:path>
              </a:pathLst>
            </a:custGeom>
            <a:solidFill>
              <a:srgbClr val="F8C218"/>
            </a:solidFill>
            <a:ln>
              <a:noFill/>
            </a:ln>
          </p:spPr>
        </p:sp>
        <p:sp>
          <p:nvSpPr>
            <p:cNvPr id="96" name="Google Shape;96;p1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7" name="Google Shape;97;p1"/>
          <p:cNvGrpSpPr/>
          <p:nvPr/>
        </p:nvGrpSpPr>
        <p:grpSpPr>
          <a:xfrm>
            <a:off x="-96920" y="-144661"/>
            <a:ext cx="3086100" cy="3230760"/>
            <a:chOff x="0" y="-38100"/>
            <a:chExt cx="812800" cy="850900"/>
          </a:xfrm>
        </p:grpSpPr>
        <p:sp>
          <p:nvSpPr>
            <p:cNvPr id="98" name="Google Shape;98;p1"/>
            <p:cNvSpPr/>
            <p:nvPr/>
          </p:nvSpPr>
          <p:spPr>
            <a:xfrm>
              <a:off x="0" y="0"/>
              <a:ext cx="79429" cy="677302"/>
            </a:xfrm>
            <a:custGeom>
              <a:avLst/>
              <a:gdLst/>
              <a:ahLst/>
              <a:cxnLst/>
              <a:rect l="l" t="t" r="r" b="b"/>
              <a:pathLst>
                <a:path w="79429" h="677302" extrusionOk="0">
                  <a:moveTo>
                    <a:pt x="0" y="0"/>
                  </a:moveTo>
                  <a:lnTo>
                    <a:pt x="79429" y="0"/>
                  </a:lnTo>
                  <a:lnTo>
                    <a:pt x="79429" y="677302"/>
                  </a:lnTo>
                  <a:lnTo>
                    <a:pt x="0" y="677302"/>
                  </a:lnTo>
                  <a:close/>
                </a:path>
              </a:pathLst>
            </a:custGeom>
            <a:solidFill>
              <a:srgbClr val="24BFE6"/>
            </a:solidFill>
            <a:ln>
              <a:noFill/>
            </a:ln>
          </p:spPr>
        </p:sp>
        <p:sp>
          <p:nvSpPr>
            <p:cNvPr id="99" name="Google Shape;99;p1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0" name="Google Shape;100;p1"/>
          <p:cNvSpPr/>
          <p:nvPr/>
        </p:nvSpPr>
        <p:spPr>
          <a:xfrm>
            <a:off x="15132213" y="8299874"/>
            <a:ext cx="2773522" cy="1705716"/>
          </a:xfrm>
          <a:custGeom>
            <a:avLst/>
            <a:gdLst/>
            <a:ahLst/>
            <a:cxnLst/>
            <a:rect l="l" t="t" r="r" b="b"/>
            <a:pathLst>
              <a:path w="2773522" h="1705716" extrusionOk="0">
                <a:moveTo>
                  <a:pt x="0" y="0"/>
                </a:moveTo>
                <a:lnTo>
                  <a:pt x="2773523" y="0"/>
                </a:lnTo>
                <a:lnTo>
                  <a:pt x="2773523" y="1705716"/>
                </a:lnTo>
                <a:lnTo>
                  <a:pt x="0" y="170571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01" name="Google Shape;101;p1"/>
          <p:cNvSpPr txBox="1"/>
          <p:nvPr/>
        </p:nvSpPr>
        <p:spPr>
          <a:xfrm>
            <a:off x="889466" y="723900"/>
            <a:ext cx="19444276" cy="74124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56" b="1" i="0" u="none" strike="noStrike" cap="none" dirty="0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rPr>
              <a:t>Workshop 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56" b="1" i="0" u="none" strike="noStrike" cap="none" dirty="0" err="1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rPr>
              <a:t>duurzaamsheids</a:t>
            </a:r>
            <a:r>
              <a:rPr lang="en-US" sz="16056" b="1" i="0" u="none" strike="noStrike" cap="none" dirty="0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rPr>
              <a:t>-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56" b="1" i="0" u="none" strike="noStrike" cap="none" dirty="0" err="1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rPr>
              <a:t>wandeling</a:t>
            </a:r>
            <a:endParaRPr dirty="0"/>
          </a:p>
        </p:txBody>
      </p:sp>
      <p:sp>
        <p:nvSpPr>
          <p:cNvPr id="102" name="Google Shape;102;p1"/>
          <p:cNvSpPr/>
          <p:nvPr/>
        </p:nvSpPr>
        <p:spPr>
          <a:xfrm>
            <a:off x="2871190" y="9696654"/>
            <a:ext cx="13487400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202124"/>
                </a:solidFill>
                <a:latin typeface="Arial"/>
                <a:ea typeface="Arial"/>
                <a:cs typeface="Arial"/>
                <a:sym typeface="Arial"/>
              </a:rPr>
              <a:t>Handleiding SDG-wandeling © 2023 by Charlotte Adriaensens, Lotte Boosten is licensed under CC BY-NC-SA 4.0</a:t>
            </a:r>
            <a:r>
              <a:rPr lang="en-US" sz="1800" b="0" i="0" u="none" strike="noStrike" cap="none">
                <a:solidFill>
                  <a:srgbClr val="1C1A15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202124"/>
                </a:solidFill>
                <a:latin typeface="Arial"/>
                <a:ea typeface="Arial"/>
                <a:cs typeface="Arial"/>
                <a:sym typeface="Arial"/>
              </a:rPr>
              <a:t>To view a copy of this license, visit </a:t>
            </a:r>
            <a:r>
              <a:rPr lang="en-US" sz="1400" b="0" i="0" u="sng" strike="noStrike" cap="none">
                <a:solidFill>
                  <a:srgbClr val="1967D2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http://creativecommons.org/licenses/by-nc-sa/4.0/</a:t>
            </a: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10"/>
          <p:cNvSpPr/>
          <p:nvPr/>
        </p:nvSpPr>
        <p:spPr>
          <a:xfrm>
            <a:off x="16467421" y="9121026"/>
            <a:ext cx="1438315" cy="884563"/>
          </a:xfrm>
          <a:custGeom>
            <a:avLst/>
            <a:gdLst/>
            <a:ahLst/>
            <a:cxnLst/>
            <a:rect l="l" t="t" r="r" b="b"/>
            <a:pathLst>
              <a:path w="1438315" h="884563" extrusionOk="0">
                <a:moveTo>
                  <a:pt x="0" y="0"/>
                </a:moveTo>
                <a:lnTo>
                  <a:pt x="1438315" y="0"/>
                </a:lnTo>
                <a:lnTo>
                  <a:pt x="1438315" y="884564"/>
                </a:lnTo>
                <a:lnTo>
                  <a:pt x="0" y="88456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grpSp>
        <p:nvGrpSpPr>
          <p:cNvPr id="209" name="Google Shape;209;p10"/>
          <p:cNvGrpSpPr/>
          <p:nvPr/>
        </p:nvGrpSpPr>
        <p:grpSpPr>
          <a:xfrm>
            <a:off x="-335318" y="-300770"/>
            <a:ext cx="6985764" cy="10937371"/>
            <a:chOff x="0" y="-38100"/>
            <a:chExt cx="1839872" cy="2880625"/>
          </a:xfrm>
        </p:grpSpPr>
        <p:sp>
          <p:nvSpPr>
            <p:cNvPr id="210" name="Google Shape;210;p10"/>
            <p:cNvSpPr/>
            <p:nvPr/>
          </p:nvSpPr>
          <p:spPr>
            <a:xfrm>
              <a:off x="0" y="0"/>
              <a:ext cx="1839872" cy="2842525"/>
            </a:xfrm>
            <a:custGeom>
              <a:avLst/>
              <a:gdLst/>
              <a:ahLst/>
              <a:cxnLst/>
              <a:rect l="l" t="t" r="r" b="b"/>
              <a:pathLst>
                <a:path w="1839872" h="2842525" extrusionOk="0">
                  <a:moveTo>
                    <a:pt x="0" y="0"/>
                  </a:moveTo>
                  <a:lnTo>
                    <a:pt x="1839872" y="0"/>
                  </a:lnTo>
                  <a:lnTo>
                    <a:pt x="1839872" y="2842525"/>
                  </a:lnTo>
                  <a:lnTo>
                    <a:pt x="0" y="2842525"/>
                  </a:lnTo>
                  <a:close/>
                </a:path>
              </a:pathLst>
            </a:custGeom>
            <a:solidFill>
              <a:srgbClr val="F8C218"/>
            </a:solidFill>
            <a:ln>
              <a:noFill/>
            </a:ln>
          </p:spPr>
        </p:sp>
        <p:sp>
          <p:nvSpPr>
            <p:cNvPr id="211" name="Google Shape;211;p10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12" name="Google Shape;212;p10"/>
          <p:cNvSpPr txBox="1"/>
          <p:nvPr/>
        </p:nvSpPr>
        <p:spPr>
          <a:xfrm>
            <a:off x="617359" y="706058"/>
            <a:ext cx="5080410" cy="2330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8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285" b="1" i="0" u="none" strike="noStrike" cap="non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rPr>
              <a:t>stap 3</a:t>
            </a:r>
            <a:endParaRPr/>
          </a:p>
        </p:txBody>
      </p:sp>
      <p:sp>
        <p:nvSpPr>
          <p:cNvPr id="213" name="Google Shape;213;p10"/>
          <p:cNvSpPr txBox="1"/>
          <p:nvPr/>
        </p:nvSpPr>
        <p:spPr>
          <a:xfrm>
            <a:off x="6991236" y="712531"/>
            <a:ext cx="10914500" cy="104759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569314" marR="0" lvl="1" indent="-284657" algn="l" rtl="0">
              <a:lnSpc>
                <a:spcPct val="17905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36"/>
              <a:buFont typeface="Arial"/>
              <a:buChar char="•"/>
            </a:pPr>
            <a:r>
              <a:rPr lang="en-US" sz="26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Na 20 min. </a:t>
            </a:r>
            <a:r>
              <a:rPr lang="en-US" sz="26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komen</a:t>
            </a:r>
            <a:r>
              <a:rPr lang="en-US" sz="26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26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routeplanners</a:t>
            </a:r>
            <a:r>
              <a:rPr lang="en-US" sz="26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voor</a:t>
            </a:r>
            <a:r>
              <a:rPr lang="en-US" sz="26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26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eerste</a:t>
            </a:r>
            <a:r>
              <a:rPr lang="en-US" sz="26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keer</a:t>
            </a:r>
            <a:r>
              <a:rPr lang="en-US" sz="26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samen</a:t>
            </a:r>
            <a:r>
              <a:rPr lang="en-US" sz="26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dirty="0"/>
          </a:p>
          <a:p>
            <a:pPr marL="1138627" marR="0" lvl="2" indent="-379542" algn="l" rtl="0">
              <a:lnSpc>
                <a:spcPct val="17905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36"/>
              <a:buFont typeface="Arial"/>
              <a:buChar char="⚬"/>
            </a:pPr>
            <a:r>
              <a:rPr lang="en-US" sz="26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Check of </a:t>
            </a:r>
            <a:r>
              <a:rPr lang="en-US" sz="26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punten</a:t>
            </a:r>
            <a:r>
              <a:rPr lang="en-US" sz="26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niet</a:t>
            </a:r>
            <a:r>
              <a:rPr lang="en-US" sz="26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te</a:t>
            </a:r>
            <a:r>
              <a:rPr lang="en-US" sz="26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ver</a:t>
            </a:r>
            <a:r>
              <a:rPr lang="en-US" sz="26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van </a:t>
            </a:r>
            <a:r>
              <a:rPr lang="en-US" sz="26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elkaar</a:t>
            </a:r>
            <a:r>
              <a:rPr lang="en-US" sz="26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liggen</a:t>
            </a:r>
            <a:r>
              <a:rPr lang="en-US" sz="26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dirty="0"/>
          </a:p>
          <a:p>
            <a:pPr marL="1138627" marR="0" lvl="2" indent="-379542" algn="l" rtl="0">
              <a:lnSpc>
                <a:spcPct val="17905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36"/>
              <a:buFont typeface="Arial"/>
              <a:buChar char="⚬"/>
            </a:pPr>
            <a:r>
              <a:rPr lang="en-US" sz="26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Check of </a:t>
            </a:r>
            <a:r>
              <a:rPr lang="en-US" sz="26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er</a:t>
            </a:r>
            <a:r>
              <a:rPr lang="en-US" sz="26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geen</a:t>
            </a:r>
            <a:r>
              <a:rPr lang="en-US" sz="26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overlap is </a:t>
            </a:r>
            <a:r>
              <a:rPr lang="en-US" sz="26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tussen</a:t>
            </a:r>
            <a:r>
              <a:rPr lang="en-US" sz="26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26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voorbeelden</a:t>
            </a:r>
            <a:r>
              <a:rPr lang="en-US" sz="26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dirty="0"/>
          </a:p>
          <a:p>
            <a:pPr marL="1138627" marR="0" lvl="2" indent="-379542" algn="l" rtl="0">
              <a:lnSpc>
                <a:spcPct val="17905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36"/>
              <a:buFont typeface="Arial"/>
              <a:buChar char="⚬"/>
            </a:pPr>
            <a:r>
              <a:rPr lang="en-US" sz="26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Check of het in </a:t>
            </a:r>
            <a:r>
              <a:rPr lang="en-US" sz="26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zijn</a:t>
            </a:r>
            <a:r>
              <a:rPr lang="en-US" sz="26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geheel</a:t>
            </a:r>
            <a:r>
              <a:rPr lang="en-US" sz="26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een</a:t>
            </a:r>
            <a:r>
              <a:rPr lang="en-US" sz="26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mooie</a:t>
            </a:r>
            <a:r>
              <a:rPr lang="en-US" sz="26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en</a:t>
            </a:r>
            <a:r>
              <a:rPr lang="en-US" sz="26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niet</a:t>
            </a:r>
            <a:r>
              <a:rPr lang="en-US" sz="26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te</a:t>
            </a:r>
            <a:r>
              <a:rPr lang="en-US" sz="26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lange</a:t>
            </a:r>
            <a:r>
              <a:rPr lang="en-US" sz="26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wandeling</a:t>
            </a:r>
            <a:r>
              <a:rPr lang="en-US" sz="26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wordt</a:t>
            </a:r>
            <a:r>
              <a:rPr lang="en-US" sz="26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dirty="0"/>
          </a:p>
          <a:p>
            <a:pPr marL="0" marR="0" lvl="0" indent="0" algn="l" rtl="0">
              <a:lnSpc>
                <a:spcPct val="179059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 b="0" i="0" u="none" strike="noStrike" cap="none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569314" marR="0" lvl="1" indent="-284657" algn="l" rtl="0">
              <a:lnSpc>
                <a:spcPct val="17905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36"/>
              <a:buFont typeface="Arial"/>
              <a:buChar char="•"/>
            </a:pPr>
            <a:r>
              <a:rPr lang="en-US" sz="26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Wandeling</a:t>
            </a:r>
            <a:r>
              <a:rPr lang="en-US" sz="26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uitstippelen</a:t>
            </a:r>
            <a:r>
              <a:rPr lang="en-US" sz="26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in Google Maps / </a:t>
            </a:r>
            <a:r>
              <a:rPr lang="en-US" sz="26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Komoot</a:t>
            </a:r>
            <a:endParaRPr sz="2636" b="0" i="0" u="none" strike="noStrike" cap="none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1138627" marR="0" lvl="2" indent="-379542" algn="l" rtl="0">
              <a:lnSpc>
                <a:spcPct val="17905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36"/>
              <a:buFont typeface="Arial"/>
              <a:buChar char="⚬"/>
            </a:pPr>
            <a:r>
              <a:rPr lang="en-US" sz="26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Afstand</a:t>
            </a:r>
            <a:r>
              <a:rPr lang="en-US" sz="26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: max. 5 km</a:t>
            </a:r>
            <a:endParaRPr dirty="0"/>
          </a:p>
          <a:p>
            <a:pPr marL="0" marR="0" lvl="0" indent="0" algn="l" rtl="0">
              <a:lnSpc>
                <a:spcPct val="179059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 b="0" i="0" u="none" strike="noStrike" cap="none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569314" marR="0" lvl="1" indent="-284657" algn="l" rtl="0">
              <a:lnSpc>
                <a:spcPct val="17905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36"/>
              <a:buFont typeface="Arial"/>
              <a:buChar char="•"/>
            </a:pPr>
            <a:r>
              <a:rPr lang="en-US" sz="26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Indien</a:t>
            </a:r>
            <a:r>
              <a:rPr lang="en-US" sz="26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routeprobleem</a:t>
            </a:r>
            <a:r>
              <a:rPr lang="en-US" sz="26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r>
              <a:rPr lang="en-US" sz="26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groep</a:t>
            </a:r>
            <a:r>
              <a:rPr lang="en-US" sz="26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heeft</a:t>
            </a:r>
            <a:r>
              <a:rPr lang="en-US" sz="26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achteraf</a:t>
            </a:r>
            <a:r>
              <a:rPr lang="en-US" sz="26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nog</a:t>
            </a:r>
            <a:r>
              <a:rPr lang="en-US" sz="26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tijd</a:t>
            </a:r>
            <a:r>
              <a:rPr lang="en-US" sz="26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om </a:t>
            </a:r>
            <a:r>
              <a:rPr lang="en-US" sz="26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nieuwe</a:t>
            </a:r>
            <a:r>
              <a:rPr lang="en-US" sz="26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voorbeelden</a:t>
            </a:r>
            <a:r>
              <a:rPr lang="en-US" sz="26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te</a:t>
            </a:r>
            <a:r>
              <a:rPr lang="en-US" sz="26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zoeken</a:t>
            </a:r>
            <a:r>
              <a:rPr lang="en-US" sz="26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die </a:t>
            </a:r>
            <a:r>
              <a:rPr lang="en-US" sz="26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wel</a:t>
            </a:r>
            <a:r>
              <a:rPr lang="en-US" sz="26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aansluiten</a:t>
            </a:r>
            <a:r>
              <a:rPr lang="en-US" sz="26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bij</a:t>
            </a:r>
            <a:r>
              <a:rPr lang="en-US" sz="26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de route </a:t>
            </a:r>
            <a:endParaRPr dirty="0"/>
          </a:p>
          <a:p>
            <a:pPr marL="284657" marR="0" lvl="1" indent="0" algn="l" rtl="0">
              <a:lnSpc>
                <a:spcPct val="17905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   --&gt; </a:t>
            </a:r>
            <a:r>
              <a:rPr lang="en-US" sz="26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taak</a:t>
            </a:r>
            <a:r>
              <a:rPr lang="en-US" sz="26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van </a:t>
            </a:r>
            <a:r>
              <a:rPr lang="en-US" sz="26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routeplanner</a:t>
            </a:r>
            <a:r>
              <a:rPr lang="en-US" sz="26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binnen</a:t>
            </a:r>
            <a:r>
              <a:rPr lang="en-US" sz="26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groepje</a:t>
            </a:r>
            <a:r>
              <a:rPr lang="en-US" sz="26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dirty="0"/>
          </a:p>
          <a:p>
            <a:pPr marL="0" marR="0" lvl="0" indent="0" algn="l" rtl="0">
              <a:lnSpc>
                <a:spcPct val="179059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636" b="0" i="0" u="none" strike="noStrike" cap="none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79059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636" b="0" i="0" u="none" strike="noStrike" cap="none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294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636" b="0" i="0" u="none" strike="noStrike" cap="none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294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636" b="0" i="0" u="none" strike="noStrike" cap="none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14" name="Google Shape;214;p10"/>
          <p:cNvSpPr txBox="1"/>
          <p:nvPr/>
        </p:nvSpPr>
        <p:spPr>
          <a:xfrm>
            <a:off x="617359" y="3231378"/>
            <a:ext cx="5080410" cy="32183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899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787" b="1" dirty="0">
                <a:latin typeface="Bebas Neue"/>
                <a:ea typeface="Bebas Neue"/>
                <a:cs typeface="Bebas Neue"/>
                <a:sym typeface="Bebas Neue"/>
              </a:rPr>
              <a:t>R</a:t>
            </a:r>
            <a:r>
              <a:rPr lang="en-US" sz="8787" b="1" i="0" u="none" strike="noStrike" cap="none" dirty="0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rPr>
              <a:t>oute-planners</a:t>
            </a:r>
            <a:endParaRPr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11"/>
          <p:cNvSpPr/>
          <p:nvPr/>
        </p:nvSpPr>
        <p:spPr>
          <a:xfrm>
            <a:off x="16467421" y="9121026"/>
            <a:ext cx="1438315" cy="884563"/>
          </a:xfrm>
          <a:custGeom>
            <a:avLst/>
            <a:gdLst/>
            <a:ahLst/>
            <a:cxnLst/>
            <a:rect l="l" t="t" r="r" b="b"/>
            <a:pathLst>
              <a:path w="1438315" h="884563" extrusionOk="0">
                <a:moveTo>
                  <a:pt x="0" y="0"/>
                </a:moveTo>
                <a:lnTo>
                  <a:pt x="1438315" y="0"/>
                </a:lnTo>
                <a:lnTo>
                  <a:pt x="1438315" y="884564"/>
                </a:lnTo>
                <a:lnTo>
                  <a:pt x="0" y="88456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grpSp>
        <p:nvGrpSpPr>
          <p:cNvPr id="224" name="Google Shape;224;p11"/>
          <p:cNvGrpSpPr/>
          <p:nvPr/>
        </p:nvGrpSpPr>
        <p:grpSpPr>
          <a:xfrm>
            <a:off x="-335318" y="-300770"/>
            <a:ext cx="6985764" cy="10937371"/>
            <a:chOff x="0" y="-38100"/>
            <a:chExt cx="1839872" cy="2880625"/>
          </a:xfrm>
        </p:grpSpPr>
        <p:sp>
          <p:nvSpPr>
            <p:cNvPr id="225" name="Google Shape;225;p11"/>
            <p:cNvSpPr/>
            <p:nvPr/>
          </p:nvSpPr>
          <p:spPr>
            <a:xfrm>
              <a:off x="0" y="0"/>
              <a:ext cx="1839872" cy="2842525"/>
            </a:xfrm>
            <a:custGeom>
              <a:avLst/>
              <a:gdLst/>
              <a:ahLst/>
              <a:cxnLst/>
              <a:rect l="l" t="t" r="r" b="b"/>
              <a:pathLst>
                <a:path w="1839872" h="2842525" extrusionOk="0">
                  <a:moveTo>
                    <a:pt x="0" y="0"/>
                  </a:moveTo>
                  <a:lnTo>
                    <a:pt x="1839872" y="0"/>
                  </a:lnTo>
                  <a:lnTo>
                    <a:pt x="1839872" y="2842525"/>
                  </a:lnTo>
                  <a:lnTo>
                    <a:pt x="0" y="2842525"/>
                  </a:lnTo>
                  <a:close/>
                </a:path>
              </a:pathLst>
            </a:custGeom>
            <a:solidFill>
              <a:srgbClr val="F8C218"/>
            </a:solidFill>
            <a:ln>
              <a:noFill/>
            </a:ln>
          </p:spPr>
        </p:sp>
        <p:sp>
          <p:nvSpPr>
            <p:cNvPr id="226" name="Google Shape;226;p11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27" name="Google Shape;227;p11"/>
          <p:cNvSpPr txBox="1"/>
          <p:nvPr/>
        </p:nvSpPr>
        <p:spPr>
          <a:xfrm>
            <a:off x="617359" y="706058"/>
            <a:ext cx="5080410" cy="2330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8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285" b="1" i="0" u="none" strike="noStrike" cap="non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rPr>
              <a:t>stap 4</a:t>
            </a:r>
            <a:endParaRPr/>
          </a:p>
        </p:txBody>
      </p:sp>
      <p:sp>
        <p:nvSpPr>
          <p:cNvPr id="228" name="Google Shape;228;p11"/>
          <p:cNvSpPr txBox="1"/>
          <p:nvPr/>
        </p:nvSpPr>
        <p:spPr>
          <a:xfrm>
            <a:off x="7236953" y="489229"/>
            <a:ext cx="10433688" cy="104759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569314" marR="0" lvl="1" indent="-284657" algn="l" rtl="0">
              <a:lnSpc>
                <a:spcPct val="17905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36"/>
              <a:buFont typeface="Arial"/>
              <a:buChar char="•"/>
            </a:pPr>
            <a:r>
              <a:rPr lang="en-US" sz="26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Elke </a:t>
            </a:r>
            <a:r>
              <a:rPr lang="en-US" sz="26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groep</a:t>
            </a:r>
            <a:r>
              <a:rPr lang="en-US" sz="26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is </a:t>
            </a:r>
            <a:r>
              <a:rPr lang="en-US" sz="26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gedurende</a:t>
            </a:r>
            <a:r>
              <a:rPr lang="en-US" sz="26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36" b="0" i="0" u="none" strike="noStrike" cap="none" dirty="0">
                <a:solidFill>
                  <a:srgbClr val="FF0000"/>
                </a:solidFill>
                <a:latin typeface="Open Sans"/>
                <a:ea typeface="Open Sans"/>
                <a:cs typeface="Open Sans"/>
                <a:sym typeface="Open Sans"/>
              </a:rPr>
              <a:t>XX</a:t>
            </a:r>
            <a:r>
              <a:rPr lang="en-US" sz="26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stops ‘</a:t>
            </a:r>
            <a:r>
              <a:rPr lang="en-US" sz="26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gids</a:t>
            </a:r>
            <a:r>
              <a:rPr lang="en-US" sz="26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’ </a:t>
            </a:r>
            <a:r>
              <a:rPr lang="en-US" sz="26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voor</a:t>
            </a:r>
            <a:r>
              <a:rPr lang="en-US" sz="26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de rest van de </a:t>
            </a:r>
            <a:r>
              <a:rPr lang="en-US" sz="26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klasgroep</a:t>
            </a:r>
            <a:r>
              <a:rPr lang="en-US" sz="26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dirty="0"/>
          </a:p>
          <a:p>
            <a:pPr marL="1138627" marR="0" lvl="2" indent="-379542" algn="l" rtl="0">
              <a:lnSpc>
                <a:spcPct val="17905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36"/>
              <a:buFont typeface="Arial"/>
              <a:buChar char="⚬"/>
            </a:pPr>
            <a:r>
              <a:rPr lang="en-US" sz="2636" dirty="0" err="1">
                <a:latin typeface="Open Sans"/>
                <a:ea typeface="Open Sans"/>
                <a:cs typeface="Open Sans"/>
                <a:sym typeface="Open Sans"/>
              </a:rPr>
              <a:t>z</a:t>
            </a:r>
            <a:r>
              <a:rPr lang="en-US" sz="26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org</a:t>
            </a:r>
            <a:r>
              <a:rPr lang="en-US" sz="26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ervoor</a:t>
            </a:r>
            <a:r>
              <a:rPr lang="en-US" sz="26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dat</a:t>
            </a:r>
            <a:r>
              <a:rPr lang="en-US" sz="26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elk </a:t>
            </a:r>
            <a:r>
              <a:rPr lang="en-US" sz="26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groepslid</a:t>
            </a:r>
            <a:r>
              <a:rPr lang="en-US" sz="26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elke</a:t>
            </a:r>
            <a:r>
              <a:rPr lang="en-US" sz="26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SDG </a:t>
            </a:r>
            <a:r>
              <a:rPr lang="en-US" sz="26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kan</a:t>
            </a:r>
            <a:r>
              <a:rPr lang="en-US" sz="26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toelichten</a:t>
            </a:r>
            <a:endParaRPr lang="en-US" sz="2636" dirty="0">
              <a:latin typeface="Open Sans"/>
              <a:ea typeface="Open Sans"/>
              <a:cs typeface="Open Sans"/>
              <a:sym typeface="Open Sans"/>
            </a:endParaRPr>
          </a:p>
          <a:p>
            <a:pPr marL="759085" marR="0" lvl="2" algn="l" rtl="0">
              <a:lnSpc>
                <a:spcPct val="17905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36"/>
            </a:pPr>
            <a:endParaRPr sz="1300" b="0" i="0" u="none" strike="noStrike" cap="none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569314" marR="0" lvl="1" indent="-284657" algn="l" rtl="0">
              <a:lnSpc>
                <a:spcPct val="17905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36"/>
              <a:buFont typeface="Arial"/>
              <a:buChar char="•"/>
            </a:pPr>
            <a:r>
              <a:rPr lang="en-US" sz="26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Hoe? </a:t>
            </a:r>
            <a:endParaRPr dirty="0"/>
          </a:p>
          <a:p>
            <a:pPr marL="1138627" marR="0" lvl="2" indent="-379542" algn="l" rtl="0">
              <a:lnSpc>
                <a:spcPct val="17905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36"/>
              <a:buFont typeface="Arial"/>
              <a:buChar char="⚬"/>
            </a:pPr>
            <a:r>
              <a:rPr lang="en-US" sz="26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belangrijkste</a:t>
            </a:r>
            <a:r>
              <a:rPr lang="en-US" sz="26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elementen</a:t>
            </a:r>
            <a:r>
              <a:rPr lang="en-US" sz="26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worden</a:t>
            </a:r>
            <a:r>
              <a:rPr lang="en-US" sz="26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op </a:t>
            </a:r>
            <a:r>
              <a:rPr lang="en-US" sz="26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digitaal</a:t>
            </a:r>
            <a:r>
              <a:rPr lang="en-US" sz="26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‘</a:t>
            </a:r>
            <a:r>
              <a:rPr lang="en-US" sz="26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spiekbriefje</a:t>
            </a:r>
            <a:r>
              <a:rPr lang="en-US" sz="26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’ </a:t>
            </a:r>
            <a:r>
              <a:rPr lang="en-US" sz="26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gezet</a:t>
            </a:r>
            <a:r>
              <a:rPr lang="en-US" sz="26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dirty="0"/>
          </a:p>
          <a:p>
            <a:pPr marL="1138627" marR="0" lvl="2" indent="-379542" algn="l" rtl="0">
              <a:lnSpc>
                <a:spcPct val="17905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36"/>
              <a:buFont typeface="Arial"/>
              <a:buChar char="⚬"/>
            </a:pPr>
            <a:r>
              <a:rPr lang="en-US" sz="26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plaats</a:t>
            </a:r>
            <a:r>
              <a:rPr lang="en-US" sz="26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je </a:t>
            </a:r>
            <a:r>
              <a:rPr lang="en-US" sz="26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spiekbriefje</a:t>
            </a:r>
            <a:r>
              <a:rPr lang="en-US" sz="26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op de </a:t>
            </a:r>
            <a:r>
              <a:rPr lang="en-US" sz="26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gedeelde</a:t>
            </a:r>
            <a:r>
              <a:rPr lang="en-US" sz="26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Google Drive map</a:t>
            </a:r>
            <a:endParaRPr dirty="0"/>
          </a:p>
          <a:p>
            <a:pPr marL="1138627" marR="0" lvl="2" indent="-379542" algn="l" rtl="0">
              <a:lnSpc>
                <a:spcPct val="17905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36"/>
              <a:buFont typeface="Arial"/>
              <a:buChar char="⚬"/>
            </a:pPr>
            <a:r>
              <a:rPr lang="en-US" sz="26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elke</a:t>
            </a:r>
            <a:r>
              <a:rPr lang="en-US" sz="26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stop </a:t>
            </a:r>
            <a:r>
              <a:rPr lang="en-US" sz="26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duurt</a:t>
            </a:r>
            <a:r>
              <a:rPr lang="en-US" sz="26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36" b="1" i="0" u="sng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maximaal</a:t>
            </a:r>
            <a:r>
              <a:rPr lang="en-US" sz="2636" b="1" i="0" u="sng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5 min.</a:t>
            </a:r>
            <a:r>
              <a:rPr lang="en-US" sz="26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dirty="0"/>
          </a:p>
          <a:p>
            <a:pPr marL="0" marR="0" lvl="0" indent="0" algn="l" rtl="0">
              <a:lnSpc>
                <a:spcPct val="179059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 b="0" i="0" u="none" strike="noStrike" cap="none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569314" marR="0" lvl="1" indent="-284657" algn="l" rtl="0">
              <a:lnSpc>
                <a:spcPct val="17905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36"/>
              <a:buFont typeface="Arial"/>
              <a:buChar char="•"/>
            </a:pPr>
            <a:r>
              <a:rPr lang="en-US" sz="26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Belangrijke</a:t>
            </a:r>
            <a:r>
              <a:rPr lang="en-US" sz="26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criteria </a:t>
            </a:r>
            <a:r>
              <a:rPr lang="en-US" sz="26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waaraan</a:t>
            </a:r>
            <a:r>
              <a:rPr lang="en-US" sz="26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spiekbriefjes</a:t>
            </a:r>
            <a:r>
              <a:rPr lang="en-US" sz="26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moeten</a:t>
            </a:r>
            <a:r>
              <a:rPr lang="en-US" sz="26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voldoen</a:t>
            </a:r>
            <a:r>
              <a:rPr lang="en-US" sz="26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:</a:t>
            </a:r>
            <a:endParaRPr dirty="0"/>
          </a:p>
          <a:p>
            <a:pPr marL="1138627" marR="0" lvl="2" indent="-379542" algn="l" rtl="0">
              <a:lnSpc>
                <a:spcPct val="17905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36"/>
              <a:buFont typeface="Arial"/>
              <a:buChar char="⚬"/>
            </a:pPr>
            <a:r>
              <a:rPr lang="en-US" sz="26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enkel</a:t>
            </a:r>
            <a:r>
              <a:rPr lang="en-US" sz="26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relevante</a:t>
            </a:r>
            <a:r>
              <a:rPr lang="en-US" sz="26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info over de SDG, de </a:t>
            </a:r>
            <a:r>
              <a:rPr lang="en-US" sz="26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stopplaats</a:t>
            </a:r>
            <a:r>
              <a:rPr lang="en-US" sz="26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en</a:t>
            </a:r>
            <a:r>
              <a:rPr lang="en-US" sz="26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de link </a:t>
            </a:r>
            <a:r>
              <a:rPr lang="en-US" sz="26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tussen</a:t>
            </a:r>
            <a:r>
              <a:rPr lang="en-US" sz="26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beiden</a:t>
            </a:r>
            <a:endParaRPr sz="2636" b="0" i="0" u="none" strike="noStrike" cap="none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1138627" marR="0" lvl="2" indent="-379542" algn="l" rtl="0">
              <a:lnSpc>
                <a:spcPct val="17905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36"/>
              <a:buFont typeface="Arial"/>
              <a:buChar char="⚬"/>
            </a:pPr>
            <a:r>
              <a:rPr lang="en-US" sz="26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leuke</a:t>
            </a:r>
            <a:r>
              <a:rPr lang="en-US" sz="26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weetjes</a:t>
            </a:r>
            <a:r>
              <a:rPr lang="en-US" sz="26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over de </a:t>
            </a:r>
            <a:r>
              <a:rPr lang="en-US" sz="26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plaats</a:t>
            </a:r>
            <a:endParaRPr sz="2636" b="0" i="0" u="none" strike="noStrike" cap="none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294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636" b="0" i="0" u="none" strike="noStrike" cap="none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294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636" b="0" i="0" u="none" strike="noStrike" cap="none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29" name="Google Shape;229;p11"/>
          <p:cNvSpPr txBox="1"/>
          <p:nvPr/>
        </p:nvSpPr>
        <p:spPr>
          <a:xfrm>
            <a:off x="617359" y="3231378"/>
            <a:ext cx="5080410" cy="32183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899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787" b="1" dirty="0" err="1">
                <a:latin typeface="Bebas Neue"/>
                <a:ea typeface="Bebas Neue"/>
                <a:cs typeface="Bebas Neue"/>
                <a:sym typeface="Bebas Neue"/>
              </a:rPr>
              <a:t>U</a:t>
            </a:r>
            <a:r>
              <a:rPr lang="en-US" sz="8787" b="1" i="0" u="none" strike="noStrike" cap="none" dirty="0" err="1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rPr>
              <a:t>itwerken</a:t>
            </a:r>
            <a:r>
              <a:rPr lang="en-US" sz="8787" b="1" i="0" u="none" strike="noStrike" cap="none" dirty="0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rPr>
              <a:t> </a:t>
            </a:r>
            <a:r>
              <a:rPr lang="en-US" sz="8787" b="1" i="0" u="none" strike="noStrike" cap="none" dirty="0" err="1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rPr>
              <a:t>voorbeeld</a:t>
            </a:r>
            <a:endParaRPr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12"/>
          <p:cNvSpPr/>
          <p:nvPr/>
        </p:nvSpPr>
        <p:spPr>
          <a:xfrm>
            <a:off x="16467421" y="9121026"/>
            <a:ext cx="1438315" cy="884563"/>
          </a:xfrm>
          <a:custGeom>
            <a:avLst/>
            <a:gdLst/>
            <a:ahLst/>
            <a:cxnLst/>
            <a:rect l="l" t="t" r="r" b="b"/>
            <a:pathLst>
              <a:path w="1438315" h="884563" extrusionOk="0">
                <a:moveTo>
                  <a:pt x="0" y="0"/>
                </a:moveTo>
                <a:lnTo>
                  <a:pt x="1438315" y="0"/>
                </a:lnTo>
                <a:lnTo>
                  <a:pt x="1438315" y="884564"/>
                </a:lnTo>
                <a:lnTo>
                  <a:pt x="0" y="88456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grpSp>
        <p:nvGrpSpPr>
          <p:cNvPr id="239" name="Google Shape;239;p12"/>
          <p:cNvGrpSpPr/>
          <p:nvPr/>
        </p:nvGrpSpPr>
        <p:grpSpPr>
          <a:xfrm>
            <a:off x="-335318" y="-300770"/>
            <a:ext cx="6985764" cy="10937371"/>
            <a:chOff x="0" y="-38100"/>
            <a:chExt cx="1839872" cy="2880625"/>
          </a:xfrm>
        </p:grpSpPr>
        <p:sp>
          <p:nvSpPr>
            <p:cNvPr id="240" name="Google Shape;240;p12"/>
            <p:cNvSpPr/>
            <p:nvPr/>
          </p:nvSpPr>
          <p:spPr>
            <a:xfrm>
              <a:off x="0" y="0"/>
              <a:ext cx="1839872" cy="2842525"/>
            </a:xfrm>
            <a:custGeom>
              <a:avLst/>
              <a:gdLst/>
              <a:ahLst/>
              <a:cxnLst/>
              <a:rect l="l" t="t" r="r" b="b"/>
              <a:pathLst>
                <a:path w="1839872" h="2842525" extrusionOk="0">
                  <a:moveTo>
                    <a:pt x="0" y="0"/>
                  </a:moveTo>
                  <a:lnTo>
                    <a:pt x="1839872" y="0"/>
                  </a:lnTo>
                  <a:lnTo>
                    <a:pt x="1839872" y="2842525"/>
                  </a:lnTo>
                  <a:lnTo>
                    <a:pt x="0" y="2842525"/>
                  </a:lnTo>
                  <a:close/>
                </a:path>
              </a:pathLst>
            </a:custGeom>
            <a:solidFill>
              <a:srgbClr val="E0147F"/>
            </a:solidFill>
            <a:ln>
              <a:noFill/>
            </a:ln>
          </p:spPr>
        </p:sp>
        <p:sp>
          <p:nvSpPr>
            <p:cNvPr id="241" name="Google Shape;241;p12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42" name="Google Shape;242;p12"/>
          <p:cNvSpPr txBox="1"/>
          <p:nvPr/>
        </p:nvSpPr>
        <p:spPr>
          <a:xfrm>
            <a:off x="7088218" y="876300"/>
            <a:ext cx="10433688" cy="2055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569314" marR="0" lvl="1" indent="-284657" algn="l" rtl="0">
              <a:lnSpc>
                <a:spcPct val="179059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636"/>
              <a:buFont typeface="Arial"/>
              <a:buChar char="•"/>
            </a:pPr>
            <a:r>
              <a:rPr lang="en-US" sz="2636" b="0" i="0" u="none" strike="noStrike" cap="none">
                <a:solidFill>
                  <a:srgbClr val="FF0000"/>
                </a:solidFill>
                <a:latin typeface="Open Sans"/>
                <a:ea typeface="Open Sans"/>
                <a:cs typeface="Open Sans"/>
                <a:sym typeface="Open Sans"/>
              </a:rPr>
              <a:t>XX (zie handleiding voor mogelijke opties)</a:t>
            </a:r>
            <a:endParaRPr/>
          </a:p>
          <a:p>
            <a:pPr marL="0" marR="0" lvl="0" indent="0" algn="l" rtl="0">
              <a:lnSpc>
                <a:spcPct val="179059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636" b="0" i="0" u="none" strike="noStrike" cap="non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294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636" b="0" i="0" u="none" strike="noStrike" cap="non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294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636" b="0" i="0" u="none" strike="noStrike" cap="non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43" name="Google Shape;243;p12"/>
          <p:cNvSpPr/>
          <p:nvPr/>
        </p:nvSpPr>
        <p:spPr>
          <a:xfrm>
            <a:off x="4586616" y="5240246"/>
            <a:ext cx="4127659" cy="5143500"/>
          </a:xfrm>
          <a:custGeom>
            <a:avLst/>
            <a:gdLst/>
            <a:ahLst/>
            <a:cxnLst/>
            <a:rect l="l" t="t" r="r" b="b"/>
            <a:pathLst>
              <a:path w="4127659" h="5143500" extrusionOk="0">
                <a:moveTo>
                  <a:pt x="0" y="0"/>
                </a:moveTo>
                <a:lnTo>
                  <a:pt x="4127659" y="0"/>
                </a:lnTo>
                <a:lnTo>
                  <a:pt x="4127659" y="5143500"/>
                </a:lnTo>
                <a:lnTo>
                  <a:pt x="0" y="51435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244" name="Google Shape;244;p12"/>
          <p:cNvSpPr txBox="1"/>
          <p:nvPr/>
        </p:nvSpPr>
        <p:spPr>
          <a:xfrm>
            <a:off x="617359" y="706058"/>
            <a:ext cx="5080410" cy="2330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8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285" b="1" i="0" u="none" strike="noStrike" cap="non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rPr>
              <a:t>stap 5</a:t>
            </a:r>
            <a:endParaRPr/>
          </a:p>
        </p:txBody>
      </p:sp>
      <p:sp>
        <p:nvSpPr>
          <p:cNvPr id="245" name="Google Shape;245;p12"/>
          <p:cNvSpPr txBox="1"/>
          <p:nvPr/>
        </p:nvSpPr>
        <p:spPr>
          <a:xfrm>
            <a:off x="617359" y="3231378"/>
            <a:ext cx="5080410" cy="1609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899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787" b="1" dirty="0" err="1">
                <a:latin typeface="Bebas Neue"/>
                <a:ea typeface="Bebas Neue"/>
                <a:cs typeface="Bebas Neue"/>
                <a:sym typeface="Bebas Neue"/>
              </a:rPr>
              <a:t>W</a:t>
            </a:r>
            <a:r>
              <a:rPr lang="en-US" sz="8787" b="1" i="0" u="none" strike="noStrike" cap="none" dirty="0" err="1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rPr>
              <a:t>andelen</a:t>
            </a:r>
            <a:endParaRPr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13"/>
          <p:cNvSpPr/>
          <p:nvPr/>
        </p:nvSpPr>
        <p:spPr>
          <a:xfrm>
            <a:off x="16467421" y="9121026"/>
            <a:ext cx="1438315" cy="884563"/>
          </a:xfrm>
          <a:custGeom>
            <a:avLst/>
            <a:gdLst/>
            <a:ahLst/>
            <a:cxnLst/>
            <a:rect l="l" t="t" r="r" b="b"/>
            <a:pathLst>
              <a:path w="1438315" h="884563" extrusionOk="0">
                <a:moveTo>
                  <a:pt x="0" y="0"/>
                </a:moveTo>
                <a:lnTo>
                  <a:pt x="1438315" y="0"/>
                </a:lnTo>
                <a:lnTo>
                  <a:pt x="1438315" y="884564"/>
                </a:lnTo>
                <a:lnTo>
                  <a:pt x="0" y="88456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grpSp>
        <p:nvGrpSpPr>
          <p:cNvPr id="255" name="Google Shape;255;p13"/>
          <p:cNvGrpSpPr/>
          <p:nvPr/>
        </p:nvGrpSpPr>
        <p:grpSpPr>
          <a:xfrm>
            <a:off x="-335318" y="-300770"/>
            <a:ext cx="6985764" cy="10937371"/>
            <a:chOff x="0" y="-38100"/>
            <a:chExt cx="1839872" cy="2880625"/>
          </a:xfrm>
        </p:grpSpPr>
        <p:sp>
          <p:nvSpPr>
            <p:cNvPr id="256" name="Google Shape;256;p13"/>
            <p:cNvSpPr/>
            <p:nvPr/>
          </p:nvSpPr>
          <p:spPr>
            <a:xfrm>
              <a:off x="0" y="0"/>
              <a:ext cx="1839872" cy="2842525"/>
            </a:xfrm>
            <a:custGeom>
              <a:avLst/>
              <a:gdLst/>
              <a:ahLst/>
              <a:cxnLst/>
              <a:rect l="l" t="t" r="r" b="b"/>
              <a:pathLst>
                <a:path w="1839872" h="2842525" extrusionOk="0">
                  <a:moveTo>
                    <a:pt x="0" y="0"/>
                  </a:moveTo>
                  <a:lnTo>
                    <a:pt x="1839872" y="0"/>
                  </a:lnTo>
                  <a:lnTo>
                    <a:pt x="1839872" y="2842525"/>
                  </a:lnTo>
                  <a:lnTo>
                    <a:pt x="0" y="2842525"/>
                  </a:lnTo>
                  <a:close/>
                </a:path>
              </a:pathLst>
            </a:custGeom>
            <a:solidFill>
              <a:srgbClr val="E0147F"/>
            </a:solidFill>
            <a:ln>
              <a:noFill/>
            </a:ln>
          </p:spPr>
        </p:sp>
        <p:sp>
          <p:nvSpPr>
            <p:cNvPr id="257" name="Google Shape;257;p13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58" name="Google Shape;258;p13"/>
          <p:cNvSpPr/>
          <p:nvPr/>
        </p:nvSpPr>
        <p:spPr>
          <a:xfrm>
            <a:off x="4586616" y="5240247"/>
            <a:ext cx="4127659" cy="5143500"/>
          </a:xfrm>
          <a:custGeom>
            <a:avLst/>
            <a:gdLst/>
            <a:ahLst/>
            <a:cxnLst/>
            <a:rect l="l" t="t" r="r" b="b"/>
            <a:pathLst>
              <a:path w="4127659" h="5143500" extrusionOk="0">
                <a:moveTo>
                  <a:pt x="0" y="0"/>
                </a:moveTo>
                <a:lnTo>
                  <a:pt x="4127659" y="0"/>
                </a:lnTo>
                <a:lnTo>
                  <a:pt x="4127659" y="5143500"/>
                </a:lnTo>
                <a:lnTo>
                  <a:pt x="0" y="51435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259" name="Google Shape;259;p13"/>
          <p:cNvSpPr txBox="1"/>
          <p:nvPr/>
        </p:nvSpPr>
        <p:spPr>
          <a:xfrm>
            <a:off x="617359" y="706058"/>
            <a:ext cx="5080410" cy="2330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8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285" b="1" i="0" u="none" strike="noStrike" cap="non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rPr>
              <a:t>stap 6</a:t>
            </a:r>
            <a:endParaRPr/>
          </a:p>
        </p:txBody>
      </p:sp>
      <p:sp>
        <p:nvSpPr>
          <p:cNvPr id="260" name="Google Shape;260;p13"/>
          <p:cNvSpPr txBox="1"/>
          <p:nvPr/>
        </p:nvSpPr>
        <p:spPr>
          <a:xfrm>
            <a:off x="-200439" y="3268962"/>
            <a:ext cx="6716006" cy="4827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899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787" b="1" i="0" u="none" strike="noStrike" cap="none" dirty="0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rPr>
              <a:t>Naverwerking</a:t>
            </a:r>
            <a:endParaRPr sz="8787" b="1" i="0" u="none" strike="noStrike" cap="none" dirty="0">
              <a:solidFill>
                <a:srgbClr val="000000"/>
              </a:solidFill>
              <a:latin typeface="Bebas Neue"/>
              <a:ea typeface="Bebas Neue"/>
              <a:cs typeface="Bebas Neue"/>
              <a:sym typeface="Bebas Neue"/>
            </a:endParaRPr>
          </a:p>
          <a:p>
            <a:pPr marL="0" marR="0" lvl="0" indent="0" algn="ctr" rtl="0">
              <a:lnSpc>
                <a:spcPct val="11899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787" b="1" i="0" u="none" strike="noStrike" cap="none" dirty="0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rPr>
              <a:t>Poster-</a:t>
            </a:r>
            <a:r>
              <a:rPr lang="en-US" sz="8787" b="1" i="0" u="none" strike="noStrike" cap="none" dirty="0" err="1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rPr>
              <a:t>opdracht</a:t>
            </a:r>
            <a:endParaRPr sz="8787" b="1" i="0" u="none" strike="noStrike" cap="none" dirty="0">
              <a:solidFill>
                <a:srgbClr val="000000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261" name="Google Shape;261;p13"/>
          <p:cNvSpPr txBox="1"/>
          <p:nvPr/>
        </p:nvSpPr>
        <p:spPr>
          <a:xfrm>
            <a:off x="7850218" y="773264"/>
            <a:ext cx="8872218" cy="80949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569314" marR="0" lvl="1" indent="-284657" algn="l" rtl="0">
              <a:lnSpc>
                <a:spcPct val="17905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36"/>
              <a:buFont typeface="Arial"/>
              <a:buChar char="•"/>
            </a:pPr>
            <a:r>
              <a:rPr lang="en-US" sz="26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Reflecteer</a:t>
            </a:r>
            <a:r>
              <a:rPr lang="en-US" sz="26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over wat </a:t>
            </a:r>
            <a:r>
              <a:rPr lang="en-US" sz="26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jullie</a:t>
            </a:r>
            <a:r>
              <a:rPr lang="en-US" sz="26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hebben</a:t>
            </a:r>
            <a:r>
              <a:rPr lang="en-US" sz="26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bijgeleerd</a:t>
            </a:r>
            <a:r>
              <a:rPr lang="en-US" sz="26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over de SDG’s die </a:t>
            </a:r>
            <a:r>
              <a:rPr lang="en-US" sz="26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jou</a:t>
            </a:r>
            <a:r>
              <a:rPr lang="en-US" sz="26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groep</a:t>
            </a:r>
            <a:r>
              <a:rPr lang="en-US" sz="26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vandaag</a:t>
            </a:r>
            <a:r>
              <a:rPr lang="en-US" sz="26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heeft</a:t>
            </a:r>
            <a:r>
              <a:rPr lang="en-US" sz="26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onderzocht</a:t>
            </a:r>
            <a:r>
              <a:rPr lang="en-US" sz="26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dirty="0"/>
          </a:p>
          <a:p>
            <a:pPr marL="284657" marR="0" lvl="1" indent="0" algn="l" rtl="0">
              <a:lnSpc>
                <a:spcPct val="179059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 b="0" i="0" u="none" strike="noStrike" cap="none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569314" marR="0" lvl="1" indent="-284657" algn="l" rtl="0">
              <a:lnSpc>
                <a:spcPct val="17905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36"/>
              <a:buFont typeface="Arial"/>
              <a:buChar char="•"/>
            </a:pPr>
            <a:r>
              <a:rPr lang="en-US" sz="26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Visualiseer</a:t>
            </a:r>
            <a:r>
              <a:rPr lang="en-US" sz="26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wat </a:t>
            </a:r>
            <a:r>
              <a:rPr lang="en-US" sz="26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jullie</a:t>
            </a:r>
            <a:r>
              <a:rPr lang="en-US" sz="26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het </a:t>
            </a:r>
            <a:r>
              <a:rPr lang="en-US" sz="26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meest</a:t>
            </a:r>
            <a:r>
              <a:rPr lang="en-US" sz="26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is </a:t>
            </a:r>
            <a:r>
              <a:rPr lang="en-US" sz="26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bijgebleven</a:t>
            </a:r>
            <a:r>
              <a:rPr lang="en-US" sz="26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over de SDG’s</a:t>
            </a:r>
            <a:endParaRPr dirty="0"/>
          </a:p>
          <a:p>
            <a:pPr marL="284657" marR="0" lvl="1" indent="0" algn="l" rtl="0">
              <a:lnSpc>
                <a:spcPct val="179059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 b="0" i="0" u="none" strike="noStrike" cap="none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569314" marR="0" lvl="1" indent="-284657" algn="l" rtl="0">
              <a:lnSpc>
                <a:spcPct val="17905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36"/>
              <a:buFont typeface="Arial"/>
              <a:buChar char="•"/>
            </a:pPr>
            <a:r>
              <a:rPr lang="en-US" sz="26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Maak</a:t>
            </a:r>
            <a:r>
              <a:rPr lang="en-US" sz="26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eerst</a:t>
            </a:r>
            <a:r>
              <a:rPr lang="en-US" sz="26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een</a:t>
            </a:r>
            <a:r>
              <a:rPr lang="en-US" sz="26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kladversie</a:t>
            </a:r>
            <a:endParaRPr sz="2636" b="0" i="0" u="none" strike="noStrike" cap="none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284657" marR="0" lvl="1" indent="0" algn="l" rtl="0">
              <a:lnSpc>
                <a:spcPct val="179059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 b="0" i="0" u="none" strike="noStrike" cap="none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569314" marR="0" lvl="1" indent="-284657" algn="l" rtl="0">
              <a:lnSpc>
                <a:spcPct val="17905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36"/>
              <a:buFont typeface="Arial"/>
              <a:buChar char="•"/>
            </a:pPr>
            <a:r>
              <a:rPr lang="en-US" sz="26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Visualiseer</a:t>
            </a:r>
            <a:r>
              <a:rPr lang="en-US" sz="26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jullie</a:t>
            </a:r>
            <a:r>
              <a:rPr lang="en-US" sz="26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ideeën</a:t>
            </a:r>
            <a:r>
              <a:rPr lang="en-US" sz="26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op de SDG </a:t>
            </a:r>
            <a:r>
              <a:rPr lang="en-US" sz="26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klasposter</a:t>
            </a:r>
            <a:endParaRPr sz="2636" b="0" i="0" u="none" strike="noStrike" cap="none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79059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636" b="0" i="0" u="none" strike="noStrike" cap="none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79059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636" b="0" i="0" u="none" strike="noStrike" cap="none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294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636" b="0" i="0" u="none" strike="noStrike" cap="none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294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636" b="0" i="0" u="none" strike="noStrike" cap="none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14"/>
          <p:cNvSpPr/>
          <p:nvPr/>
        </p:nvSpPr>
        <p:spPr>
          <a:xfrm>
            <a:off x="16467421" y="9121026"/>
            <a:ext cx="1438315" cy="884563"/>
          </a:xfrm>
          <a:custGeom>
            <a:avLst/>
            <a:gdLst/>
            <a:ahLst/>
            <a:cxnLst/>
            <a:rect l="l" t="t" r="r" b="b"/>
            <a:pathLst>
              <a:path w="1438315" h="884563" extrusionOk="0">
                <a:moveTo>
                  <a:pt x="0" y="0"/>
                </a:moveTo>
                <a:lnTo>
                  <a:pt x="1438315" y="0"/>
                </a:lnTo>
                <a:lnTo>
                  <a:pt x="1438315" y="884564"/>
                </a:lnTo>
                <a:lnTo>
                  <a:pt x="0" y="88456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grpSp>
        <p:nvGrpSpPr>
          <p:cNvPr id="271" name="Google Shape;271;p14"/>
          <p:cNvGrpSpPr/>
          <p:nvPr/>
        </p:nvGrpSpPr>
        <p:grpSpPr>
          <a:xfrm>
            <a:off x="-335318" y="-300770"/>
            <a:ext cx="6985764" cy="10937371"/>
            <a:chOff x="0" y="-38100"/>
            <a:chExt cx="1839872" cy="2880625"/>
          </a:xfrm>
        </p:grpSpPr>
        <p:sp>
          <p:nvSpPr>
            <p:cNvPr id="272" name="Google Shape;272;p14"/>
            <p:cNvSpPr/>
            <p:nvPr/>
          </p:nvSpPr>
          <p:spPr>
            <a:xfrm>
              <a:off x="0" y="0"/>
              <a:ext cx="1839872" cy="2842525"/>
            </a:xfrm>
            <a:custGeom>
              <a:avLst/>
              <a:gdLst/>
              <a:ahLst/>
              <a:cxnLst/>
              <a:rect l="l" t="t" r="r" b="b"/>
              <a:pathLst>
                <a:path w="1839872" h="2842525" extrusionOk="0">
                  <a:moveTo>
                    <a:pt x="0" y="0"/>
                  </a:moveTo>
                  <a:lnTo>
                    <a:pt x="1839872" y="0"/>
                  </a:lnTo>
                  <a:lnTo>
                    <a:pt x="1839872" y="2842525"/>
                  </a:lnTo>
                  <a:lnTo>
                    <a:pt x="0" y="2842525"/>
                  </a:lnTo>
                  <a:close/>
                </a:path>
              </a:pathLst>
            </a:custGeom>
            <a:solidFill>
              <a:srgbClr val="E0147F"/>
            </a:solidFill>
            <a:ln>
              <a:noFill/>
            </a:ln>
          </p:spPr>
        </p:sp>
        <p:sp>
          <p:nvSpPr>
            <p:cNvPr id="273" name="Google Shape;273;p1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74" name="Google Shape;274;p14"/>
          <p:cNvSpPr/>
          <p:nvPr/>
        </p:nvSpPr>
        <p:spPr>
          <a:xfrm>
            <a:off x="4586616" y="5240247"/>
            <a:ext cx="4127659" cy="5143500"/>
          </a:xfrm>
          <a:custGeom>
            <a:avLst/>
            <a:gdLst/>
            <a:ahLst/>
            <a:cxnLst/>
            <a:rect l="l" t="t" r="r" b="b"/>
            <a:pathLst>
              <a:path w="4127659" h="5143500" extrusionOk="0">
                <a:moveTo>
                  <a:pt x="0" y="0"/>
                </a:moveTo>
                <a:lnTo>
                  <a:pt x="4127659" y="0"/>
                </a:lnTo>
                <a:lnTo>
                  <a:pt x="4127659" y="5143500"/>
                </a:lnTo>
                <a:lnTo>
                  <a:pt x="0" y="51435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275" name="Google Shape;275;p14"/>
          <p:cNvSpPr txBox="1"/>
          <p:nvPr/>
        </p:nvSpPr>
        <p:spPr>
          <a:xfrm>
            <a:off x="617359" y="706058"/>
            <a:ext cx="5080410" cy="2330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8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285" b="1" i="0" u="none" strike="noStrike" cap="non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rPr>
              <a:t>stap 6</a:t>
            </a:r>
            <a:endParaRPr/>
          </a:p>
        </p:txBody>
      </p:sp>
      <p:sp>
        <p:nvSpPr>
          <p:cNvPr id="277" name="Google Shape;277;p14"/>
          <p:cNvSpPr txBox="1"/>
          <p:nvPr/>
        </p:nvSpPr>
        <p:spPr>
          <a:xfrm>
            <a:off x="-146652" y="3378234"/>
            <a:ext cx="6608431" cy="32183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899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787" b="1" i="0" u="none" strike="noStrike" cap="none" dirty="0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rPr>
              <a:t>Naverwerking</a:t>
            </a:r>
            <a:endParaRPr sz="8787" b="1" i="0" u="none" strike="noStrike" cap="none" dirty="0">
              <a:solidFill>
                <a:srgbClr val="000000"/>
              </a:solidFill>
              <a:latin typeface="Bebas Neue"/>
              <a:ea typeface="Bebas Neue"/>
              <a:cs typeface="Bebas Neue"/>
              <a:sym typeface="Bebas Neue"/>
            </a:endParaRPr>
          </a:p>
          <a:p>
            <a:pPr marL="0" marR="0" lvl="0" indent="0" algn="ctr" rtl="0">
              <a:lnSpc>
                <a:spcPct val="11899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787" b="1" i="0" u="none" strike="noStrike" cap="none" dirty="0" err="1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rPr>
              <a:t>Vraagjes</a:t>
            </a:r>
            <a:endParaRPr sz="8787" b="1" i="0" u="none" strike="noStrike" cap="none" dirty="0">
              <a:solidFill>
                <a:srgbClr val="000000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278" name="Google Shape;278;p14"/>
          <p:cNvSpPr txBox="1"/>
          <p:nvPr/>
        </p:nvSpPr>
        <p:spPr>
          <a:xfrm>
            <a:off x="9144000" y="1569576"/>
            <a:ext cx="6908070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>
                <a:solidFill>
                  <a:srgbClr val="FF0000"/>
                </a:solidFill>
                <a:latin typeface="Bebas Neue"/>
                <a:ea typeface="Bebas Neue"/>
                <a:cs typeface="Bebas Neue"/>
                <a:sym typeface="Bebas Neue"/>
              </a:rPr>
              <a:t>Plaats hier de QR code van je padlet met bijhorende vragen (zie handleiding)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15"/>
          <p:cNvSpPr/>
          <p:nvPr/>
        </p:nvSpPr>
        <p:spPr>
          <a:xfrm>
            <a:off x="15132213" y="8299874"/>
            <a:ext cx="2773522" cy="1705716"/>
          </a:xfrm>
          <a:custGeom>
            <a:avLst/>
            <a:gdLst/>
            <a:ahLst/>
            <a:cxnLst/>
            <a:rect l="l" t="t" r="r" b="b"/>
            <a:pathLst>
              <a:path w="2773522" h="1705716" extrusionOk="0">
                <a:moveTo>
                  <a:pt x="0" y="0"/>
                </a:moveTo>
                <a:lnTo>
                  <a:pt x="2773523" y="0"/>
                </a:lnTo>
                <a:lnTo>
                  <a:pt x="2773523" y="1705716"/>
                </a:lnTo>
                <a:lnTo>
                  <a:pt x="0" y="170571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284" name="Google Shape;284;p15"/>
          <p:cNvSpPr/>
          <p:nvPr/>
        </p:nvSpPr>
        <p:spPr>
          <a:xfrm>
            <a:off x="1028700" y="576923"/>
            <a:ext cx="13699730" cy="9133153"/>
          </a:xfrm>
          <a:custGeom>
            <a:avLst/>
            <a:gdLst/>
            <a:ahLst/>
            <a:cxnLst/>
            <a:rect l="l" t="t" r="r" b="b"/>
            <a:pathLst>
              <a:path w="13699730" h="9133153" extrusionOk="0">
                <a:moveTo>
                  <a:pt x="0" y="0"/>
                </a:moveTo>
                <a:lnTo>
                  <a:pt x="13699730" y="0"/>
                </a:lnTo>
                <a:lnTo>
                  <a:pt x="13699730" y="9133154"/>
                </a:lnTo>
                <a:lnTo>
                  <a:pt x="0" y="913315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287" name="Google Shape;287;p15"/>
          <p:cNvSpPr txBox="1"/>
          <p:nvPr/>
        </p:nvSpPr>
        <p:spPr>
          <a:xfrm>
            <a:off x="0" y="-162224"/>
            <a:ext cx="317007" cy="3230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47722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8" name="Google Shape;288;p15"/>
          <p:cNvSpPr/>
          <p:nvPr/>
        </p:nvSpPr>
        <p:spPr>
          <a:xfrm>
            <a:off x="2768086" y="9697588"/>
            <a:ext cx="13487400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202124"/>
                </a:solidFill>
                <a:latin typeface="Arial"/>
                <a:ea typeface="Arial"/>
                <a:cs typeface="Arial"/>
                <a:sym typeface="Arial"/>
              </a:rPr>
              <a:t>Handleiding SDG-wandeling © 2023 by Charlotte Adriaensens, Lotte Boosten is licensed under CC BY-NC-SA 4.0</a:t>
            </a:r>
            <a:r>
              <a:rPr lang="en-US" sz="1800" b="0" i="0" u="none" strike="noStrike" cap="none">
                <a:solidFill>
                  <a:srgbClr val="1C1A15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202124"/>
                </a:solidFill>
                <a:latin typeface="Arial"/>
                <a:ea typeface="Arial"/>
                <a:cs typeface="Arial"/>
                <a:sym typeface="Arial"/>
              </a:rPr>
              <a:t>To view a copy of this license, visit </a:t>
            </a:r>
            <a:r>
              <a:rPr lang="en-US" sz="1400" b="0" i="0" u="sng" strike="noStrike" cap="none">
                <a:solidFill>
                  <a:srgbClr val="1967D2"/>
                </a:solidFill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http://creativecommons.org/licenses/by-nc-sa/4.0/</a:t>
            </a: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1" name="Google Shape;111;p2"/>
          <p:cNvGrpSpPr/>
          <p:nvPr/>
        </p:nvGrpSpPr>
        <p:grpSpPr>
          <a:xfrm>
            <a:off x="-182505" y="-144661"/>
            <a:ext cx="7505298" cy="10431661"/>
            <a:chOff x="0" y="-38100"/>
            <a:chExt cx="1976704" cy="2747433"/>
          </a:xfrm>
        </p:grpSpPr>
        <p:sp>
          <p:nvSpPr>
            <p:cNvPr id="112" name="Google Shape;112;p2"/>
            <p:cNvSpPr/>
            <p:nvPr/>
          </p:nvSpPr>
          <p:spPr>
            <a:xfrm>
              <a:off x="0" y="0"/>
              <a:ext cx="1976704" cy="2709333"/>
            </a:xfrm>
            <a:custGeom>
              <a:avLst/>
              <a:gdLst/>
              <a:ahLst/>
              <a:cxnLst/>
              <a:rect l="l" t="t" r="r" b="b"/>
              <a:pathLst>
                <a:path w="1976704" h="2709333" extrusionOk="0">
                  <a:moveTo>
                    <a:pt x="0" y="0"/>
                  </a:moveTo>
                  <a:lnTo>
                    <a:pt x="1976704" y="0"/>
                  </a:lnTo>
                  <a:lnTo>
                    <a:pt x="1976704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24BFE6"/>
            </a:solidFill>
            <a:ln>
              <a:noFill/>
            </a:ln>
          </p:spPr>
        </p:sp>
        <p:sp>
          <p:nvSpPr>
            <p:cNvPr id="113" name="Google Shape;113;p2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4" name="Google Shape;114;p2"/>
          <p:cNvSpPr/>
          <p:nvPr/>
        </p:nvSpPr>
        <p:spPr>
          <a:xfrm>
            <a:off x="15132213" y="8299874"/>
            <a:ext cx="2773522" cy="1705716"/>
          </a:xfrm>
          <a:custGeom>
            <a:avLst/>
            <a:gdLst/>
            <a:ahLst/>
            <a:cxnLst/>
            <a:rect l="l" t="t" r="r" b="b"/>
            <a:pathLst>
              <a:path w="2773522" h="1705716" extrusionOk="0">
                <a:moveTo>
                  <a:pt x="0" y="0"/>
                </a:moveTo>
                <a:lnTo>
                  <a:pt x="2773523" y="0"/>
                </a:lnTo>
                <a:lnTo>
                  <a:pt x="2773523" y="1705716"/>
                </a:lnTo>
                <a:lnTo>
                  <a:pt x="0" y="170571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15" name="Google Shape;115;p2"/>
          <p:cNvSpPr txBox="1"/>
          <p:nvPr/>
        </p:nvSpPr>
        <p:spPr>
          <a:xfrm>
            <a:off x="116109" y="477187"/>
            <a:ext cx="6908070" cy="42678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9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986" b="1" i="0" u="none" strike="noStrike" cap="non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rPr>
              <a:t>Foto-</a:t>
            </a:r>
            <a:endParaRPr/>
          </a:p>
          <a:p>
            <a:pPr marL="0" marR="0" lvl="0" indent="0" algn="ctr" rtl="0">
              <a:lnSpc>
                <a:spcPct val="119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986" b="1" i="0" u="none" strike="noStrike" cap="non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rPr>
              <a:t>opdracht</a:t>
            </a:r>
            <a:endParaRPr sz="13986" b="1" i="0" u="none" strike="noStrike" cap="none">
              <a:solidFill>
                <a:srgbClr val="000000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116" name="Google Shape;116;p2"/>
          <p:cNvSpPr txBox="1"/>
          <p:nvPr/>
        </p:nvSpPr>
        <p:spPr>
          <a:xfrm>
            <a:off x="7961498" y="1474787"/>
            <a:ext cx="9129901" cy="728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669283" marR="0" lvl="1" indent="-334640" algn="l" rtl="0">
              <a:lnSpc>
                <a:spcPct val="14001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99"/>
              <a:buFont typeface="Arial"/>
              <a:buChar char="•"/>
            </a:pPr>
            <a:r>
              <a:rPr lang="en-US" sz="3099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Ga zelf gedurende 10 minuten op pad doorheen het schoolgebouw</a:t>
            </a:r>
            <a:endParaRPr/>
          </a:p>
          <a:p>
            <a:pPr marL="0" marR="0" lvl="0" indent="0" algn="l" rtl="0">
              <a:lnSpc>
                <a:spcPct val="140012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99" b="0" i="0" u="none" strike="noStrike" cap="non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669283" marR="0" lvl="1" indent="-334640" algn="l" rtl="0">
              <a:lnSpc>
                <a:spcPct val="14001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99"/>
              <a:buFont typeface="Arial"/>
              <a:buChar char="•"/>
            </a:pPr>
            <a:r>
              <a:rPr lang="en-US" sz="3099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Maak 2 foto’s: </a:t>
            </a:r>
            <a:endParaRPr/>
          </a:p>
          <a:p>
            <a:pPr marL="1338566" marR="0" lvl="2" indent="-446188" algn="l" rtl="0">
              <a:lnSpc>
                <a:spcPct val="14001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99"/>
              <a:buFont typeface="Arial"/>
              <a:buChar char="⚬"/>
            </a:pPr>
            <a:r>
              <a:rPr lang="en-US" sz="3099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één foto die voor jou een goed voorbeeld van duurzaamheid weerspiegelt</a:t>
            </a:r>
            <a:endParaRPr/>
          </a:p>
          <a:p>
            <a:pPr marL="1338566" marR="0" lvl="2" indent="-446188" algn="l" rtl="0">
              <a:lnSpc>
                <a:spcPct val="14001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99"/>
              <a:buFont typeface="Arial"/>
              <a:buChar char="⚬"/>
            </a:pPr>
            <a:r>
              <a:rPr lang="en-US" sz="3099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één foto die voor jou aantoont wat de school nog beter kan doen op vlak van duurzaamheid</a:t>
            </a:r>
            <a:endParaRPr/>
          </a:p>
          <a:p>
            <a:pPr marL="0" marR="0" lvl="0" indent="0" algn="l" rtl="0">
              <a:lnSpc>
                <a:spcPct val="140012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99" b="0" i="0" u="none" strike="noStrike" cap="non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669283" marR="0" lvl="1" indent="-334640" algn="l" rtl="0">
              <a:lnSpc>
                <a:spcPct val="14001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99"/>
              <a:buFont typeface="Arial"/>
              <a:buChar char="•"/>
            </a:pPr>
            <a:r>
              <a:rPr lang="en-US" sz="3099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Post je foto’s op de Padlet muur!</a:t>
            </a:r>
            <a:endParaRPr/>
          </a:p>
          <a:p>
            <a:pPr marL="0" marR="0" lvl="0" indent="0" algn="l" rtl="0">
              <a:lnSpc>
                <a:spcPct val="85801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99" b="0" i="0" u="none" strike="noStrike" cap="non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85801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99" b="0" i="0" u="none" strike="noStrike" cap="non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ctr" rtl="0">
              <a:lnSpc>
                <a:spcPct val="85801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99" b="0" i="0" u="none" strike="noStrike" cap="non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ctr" rtl="0">
              <a:lnSpc>
                <a:spcPct val="1400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99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/>
          </a:p>
        </p:txBody>
      </p:sp>
      <p:sp>
        <p:nvSpPr>
          <p:cNvPr id="117" name="Google Shape;117;p2"/>
          <p:cNvSpPr txBox="1"/>
          <p:nvPr/>
        </p:nvSpPr>
        <p:spPr>
          <a:xfrm>
            <a:off x="126995" y="5119687"/>
            <a:ext cx="6908070" cy="16618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554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>
                <a:solidFill>
                  <a:srgbClr val="FF0000"/>
                </a:solidFill>
                <a:latin typeface="Bebas Neue"/>
                <a:ea typeface="Bebas Neue"/>
                <a:cs typeface="Bebas Neue"/>
                <a:sym typeface="Bebas Neue"/>
              </a:rPr>
              <a:t>Plaats hier de QR code van je padlet</a:t>
            </a:r>
            <a:endParaRPr sz="3000" b="1" i="0" u="none" strike="noStrike" cap="none">
              <a:solidFill>
                <a:srgbClr val="FF0000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3"/>
          <p:cNvSpPr/>
          <p:nvPr/>
        </p:nvSpPr>
        <p:spPr>
          <a:xfrm>
            <a:off x="15132213" y="8299874"/>
            <a:ext cx="2773522" cy="1705716"/>
          </a:xfrm>
          <a:custGeom>
            <a:avLst/>
            <a:gdLst/>
            <a:ahLst/>
            <a:cxnLst/>
            <a:rect l="l" t="t" r="r" b="b"/>
            <a:pathLst>
              <a:path w="2773522" h="1705716" extrusionOk="0">
                <a:moveTo>
                  <a:pt x="0" y="0"/>
                </a:moveTo>
                <a:lnTo>
                  <a:pt x="2773523" y="0"/>
                </a:lnTo>
                <a:lnTo>
                  <a:pt x="2773523" y="1705716"/>
                </a:lnTo>
                <a:lnTo>
                  <a:pt x="0" y="170571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grpSp>
        <p:nvGrpSpPr>
          <p:cNvPr id="127" name="Google Shape;127;p3"/>
          <p:cNvGrpSpPr/>
          <p:nvPr/>
        </p:nvGrpSpPr>
        <p:grpSpPr>
          <a:xfrm>
            <a:off x="-335318" y="-300770"/>
            <a:ext cx="7510166" cy="10937371"/>
            <a:chOff x="0" y="-38100"/>
            <a:chExt cx="1977986" cy="2880625"/>
          </a:xfrm>
        </p:grpSpPr>
        <p:sp>
          <p:nvSpPr>
            <p:cNvPr id="128" name="Google Shape;128;p3"/>
            <p:cNvSpPr/>
            <p:nvPr/>
          </p:nvSpPr>
          <p:spPr>
            <a:xfrm>
              <a:off x="0" y="0"/>
              <a:ext cx="1977986" cy="2842525"/>
            </a:xfrm>
            <a:custGeom>
              <a:avLst/>
              <a:gdLst/>
              <a:ahLst/>
              <a:cxnLst/>
              <a:rect l="l" t="t" r="r" b="b"/>
              <a:pathLst>
                <a:path w="1977986" h="2842525" extrusionOk="0">
                  <a:moveTo>
                    <a:pt x="0" y="0"/>
                  </a:moveTo>
                  <a:lnTo>
                    <a:pt x="1977986" y="0"/>
                  </a:lnTo>
                  <a:lnTo>
                    <a:pt x="1977986" y="2842525"/>
                  </a:lnTo>
                  <a:lnTo>
                    <a:pt x="0" y="2842525"/>
                  </a:lnTo>
                  <a:close/>
                </a:path>
              </a:pathLst>
            </a:custGeom>
            <a:solidFill>
              <a:srgbClr val="5ABA48"/>
            </a:solidFill>
            <a:ln>
              <a:noFill/>
            </a:ln>
          </p:spPr>
        </p:sp>
        <p:sp>
          <p:nvSpPr>
            <p:cNvPr id="129" name="Google Shape;129;p3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0" name="Google Shape;130;p3"/>
          <p:cNvSpPr txBox="1"/>
          <p:nvPr/>
        </p:nvSpPr>
        <p:spPr>
          <a:xfrm>
            <a:off x="7961498" y="1474787"/>
            <a:ext cx="9129900" cy="103195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669283" marR="0" lvl="1" indent="-334640" algn="l" rtl="0">
              <a:lnSpc>
                <a:spcPct val="14001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99"/>
              <a:buFont typeface="Arial"/>
              <a:buChar char="•"/>
            </a:pPr>
            <a:r>
              <a:rPr lang="en-US" sz="3099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Sustainable Development </a:t>
            </a:r>
            <a:r>
              <a:rPr lang="en-US" sz="3099" dirty="0">
                <a:latin typeface="Open Sans"/>
                <a:ea typeface="Open Sans"/>
                <a:cs typeface="Open Sans"/>
                <a:sym typeface="Open Sans"/>
              </a:rPr>
              <a:t>G</a:t>
            </a:r>
            <a:r>
              <a:rPr lang="en-US" sz="3099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oals </a:t>
            </a:r>
            <a:endParaRPr dirty="0"/>
          </a:p>
          <a:p>
            <a:pPr marL="1338566" marR="0" lvl="2" indent="-446188" algn="l" rtl="0">
              <a:lnSpc>
                <a:spcPct val="14001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99"/>
              <a:buFont typeface="Arial"/>
              <a:buChar char="⚬"/>
            </a:pPr>
            <a:r>
              <a:rPr lang="en-US" sz="3099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17 </a:t>
            </a:r>
            <a:r>
              <a:rPr lang="en-US" sz="3099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doelen</a:t>
            </a:r>
            <a:r>
              <a:rPr lang="en-US" sz="3099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(</a:t>
            </a:r>
            <a:r>
              <a:rPr lang="en-US" sz="3099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en</a:t>
            </a:r>
            <a:r>
              <a:rPr lang="en-US" sz="3099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99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véél</a:t>
            </a:r>
            <a:r>
              <a:rPr lang="en-US" sz="3099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99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subdoelen</a:t>
            </a:r>
            <a:r>
              <a:rPr lang="en-US" sz="3099" dirty="0">
                <a:latin typeface="Open Sans"/>
                <a:ea typeface="Open Sans"/>
                <a:cs typeface="Open Sans"/>
                <a:sym typeface="Open Sans"/>
              </a:rPr>
              <a:t>!)</a:t>
            </a:r>
            <a:endParaRPr dirty="0"/>
          </a:p>
          <a:p>
            <a:pPr marL="1338566" marR="0" lvl="2" indent="-446188" algn="l" rtl="0">
              <a:lnSpc>
                <a:spcPct val="14001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99"/>
              <a:buFont typeface="Arial"/>
              <a:buChar char="⚬"/>
            </a:pPr>
            <a:r>
              <a:rPr lang="en-US" sz="3099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Te</a:t>
            </a:r>
            <a:r>
              <a:rPr lang="en-US" sz="3099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99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bereiken</a:t>
            </a:r>
            <a:r>
              <a:rPr lang="en-US" sz="3099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99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tegen</a:t>
            </a:r>
            <a:r>
              <a:rPr lang="en-US" sz="3099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2030</a:t>
            </a:r>
            <a:endParaRPr dirty="0"/>
          </a:p>
          <a:p>
            <a:pPr marL="0" marR="0" lvl="0" indent="0" algn="l" rtl="0">
              <a:lnSpc>
                <a:spcPct val="140012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99" b="0" i="0" u="none" strike="noStrike" cap="none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669283" marR="0" lvl="1" indent="-334640" algn="l" rtl="0">
              <a:lnSpc>
                <a:spcPct val="14001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99"/>
              <a:buFont typeface="Arial"/>
              <a:buChar char="•"/>
            </a:pPr>
            <a:r>
              <a:rPr lang="en-US" sz="3099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Verenigde</a:t>
            </a:r>
            <a:r>
              <a:rPr lang="en-US" sz="3099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99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Naties</a:t>
            </a:r>
            <a:endParaRPr dirty="0"/>
          </a:p>
          <a:p>
            <a:pPr marL="0" marR="0" lvl="0" indent="0" algn="l" rtl="0">
              <a:lnSpc>
                <a:spcPct val="140012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99" b="0" i="0" u="none" strike="noStrike" cap="none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669283" marR="0" lvl="1" indent="-334640" algn="l" rtl="0">
              <a:lnSpc>
                <a:spcPct val="14001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99"/>
              <a:buFont typeface="Arial"/>
              <a:buChar char="•"/>
            </a:pPr>
            <a:r>
              <a:rPr lang="en-US" sz="3099" dirty="0" err="1">
                <a:latin typeface="Open Sans"/>
                <a:ea typeface="Open Sans"/>
                <a:cs typeface="Open Sans"/>
                <a:sym typeface="Open Sans"/>
              </a:rPr>
              <a:t>Leggen</a:t>
            </a:r>
            <a:r>
              <a:rPr lang="en-US" sz="3099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99" dirty="0" err="1">
                <a:latin typeface="Open Sans"/>
                <a:ea typeface="Open Sans"/>
                <a:cs typeface="Open Sans"/>
                <a:sym typeface="Open Sans"/>
              </a:rPr>
              <a:t>uit</a:t>
            </a:r>
            <a:r>
              <a:rPr lang="en-US" sz="3099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wat </a:t>
            </a:r>
            <a:r>
              <a:rPr lang="en-US" sz="3099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duurzaamheid</a:t>
            </a:r>
            <a:r>
              <a:rPr lang="en-US" sz="3099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99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inhoudt</a:t>
            </a:r>
            <a:endParaRPr dirty="0"/>
          </a:p>
          <a:p>
            <a:pPr marL="0" marR="0" lvl="0" indent="0" algn="l" rtl="0">
              <a:lnSpc>
                <a:spcPct val="140012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99" b="0" i="0" u="none" strike="noStrike" cap="none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669283" marR="0" lvl="1" indent="-334640" algn="l" rtl="0">
              <a:lnSpc>
                <a:spcPct val="14001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99"/>
              <a:buFont typeface="Arial"/>
              <a:buChar char="•"/>
            </a:pPr>
            <a:r>
              <a:rPr lang="en-US" sz="3099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3 </a:t>
            </a:r>
            <a:r>
              <a:rPr lang="en-US" sz="3099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dimensies</a:t>
            </a:r>
            <a:r>
              <a:rPr lang="en-US" sz="3099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van </a:t>
            </a:r>
            <a:r>
              <a:rPr lang="en-US" sz="3099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duurzame</a:t>
            </a:r>
            <a:r>
              <a:rPr lang="en-US" sz="3099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99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ontwikkeling</a:t>
            </a:r>
            <a:r>
              <a:rPr lang="en-US" sz="3099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dirty="0"/>
          </a:p>
          <a:p>
            <a:pPr marL="1338566" marR="0" lvl="2" indent="-446188" algn="l" rtl="0">
              <a:lnSpc>
                <a:spcPct val="14001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99"/>
              <a:buFont typeface="Arial"/>
              <a:buChar char="⚬"/>
            </a:pPr>
            <a:r>
              <a:rPr lang="en-US" sz="3099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Economisch</a:t>
            </a:r>
            <a:r>
              <a:rPr lang="en-US" sz="3099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dirty="0"/>
          </a:p>
          <a:p>
            <a:pPr marL="1338566" marR="0" lvl="2" indent="-446188" algn="l" rtl="0">
              <a:lnSpc>
                <a:spcPct val="14001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99"/>
              <a:buFont typeface="Arial"/>
              <a:buChar char="⚬"/>
            </a:pPr>
            <a:r>
              <a:rPr lang="en-US" sz="3099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Ecologisch</a:t>
            </a:r>
            <a:r>
              <a:rPr lang="en-US" sz="3099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dirty="0"/>
          </a:p>
          <a:p>
            <a:pPr marL="1338566" marR="0" lvl="2" indent="-446188" algn="l" rtl="0">
              <a:lnSpc>
                <a:spcPct val="14001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99"/>
              <a:buFont typeface="Arial"/>
              <a:buChar char="⚬"/>
            </a:pPr>
            <a:r>
              <a:rPr lang="en-US" sz="3099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Sociaal</a:t>
            </a:r>
            <a:r>
              <a:rPr lang="en-US" sz="3099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dirty="0"/>
          </a:p>
          <a:p>
            <a:pPr marL="0" marR="0" lvl="0" indent="0" algn="l" rtl="0">
              <a:lnSpc>
                <a:spcPct val="140012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99" b="0" i="0" u="none" strike="noStrike" cap="none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85801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99" b="0" i="0" u="none" strike="noStrike" cap="none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85801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99" b="0" i="0" u="none" strike="noStrike" cap="none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ctr" rtl="0">
              <a:lnSpc>
                <a:spcPct val="85801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99" b="0" i="0" u="none" strike="noStrike" cap="none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ctr" rtl="0">
              <a:lnSpc>
                <a:spcPct val="1400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99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dirty="0"/>
          </a:p>
        </p:txBody>
      </p:sp>
      <p:sp>
        <p:nvSpPr>
          <p:cNvPr id="131" name="Google Shape;131;p3"/>
          <p:cNvSpPr/>
          <p:nvPr/>
        </p:nvSpPr>
        <p:spPr>
          <a:xfrm>
            <a:off x="-498589" y="3898940"/>
            <a:ext cx="8591188" cy="6106650"/>
          </a:xfrm>
          <a:custGeom>
            <a:avLst/>
            <a:gdLst/>
            <a:ahLst/>
            <a:cxnLst/>
            <a:rect l="l" t="t" r="r" b="b"/>
            <a:pathLst>
              <a:path w="8591188" h="6106650" extrusionOk="0">
                <a:moveTo>
                  <a:pt x="0" y="0"/>
                </a:moveTo>
                <a:lnTo>
                  <a:pt x="8591188" y="0"/>
                </a:lnTo>
                <a:lnTo>
                  <a:pt x="8591188" y="6106650"/>
                </a:lnTo>
                <a:lnTo>
                  <a:pt x="0" y="610665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l="-2380" b="-27275"/>
            </a:stretch>
          </a:blipFill>
          <a:ln>
            <a:noFill/>
          </a:ln>
        </p:spPr>
      </p:sp>
      <p:sp>
        <p:nvSpPr>
          <p:cNvPr id="132" name="Google Shape;132;p3"/>
          <p:cNvSpPr txBox="1"/>
          <p:nvPr/>
        </p:nvSpPr>
        <p:spPr>
          <a:xfrm>
            <a:off x="116109" y="477187"/>
            <a:ext cx="6908070" cy="2147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9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986" b="1" i="0" u="none" strike="noStrike" cap="non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rPr>
              <a:t>SDG’s?!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4"/>
          <p:cNvSpPr/>
          <p:nvPr/>
        </p:nvSpPr>
        <p:spPr>
          <a:xfrm>
            <a:off x="15132213" y="8299874"/>
            <a:ext cx="2773522" cy="1705716"/>
          </a:xfrm>
          <a:custGeom>
            <a:avLst/>
            <a:gdLst/>
            <a:ahLst/>
            <a:cxnLst/>
            <a:rect l="l" t="t" r="r" b="b"/>
            <a:pathLst>
              <a:path w="2773522" h="1705716" extrusionOk="0">
                <a:moveTo>
                  <a:pt x="0" y="0"/>
                </a:moveTo>
                <a:lnTo>
                  <a:pt x="2773523" y="0"/>
                </a:lnTo>
                <a:lnTo>
                  <a:pt x="2773523" y="1705716"/>
                </a:lnTo>
                <a:lnTo>
                  <a:pt x="0" y="170571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grpSp>
        <p:nvGrpSpPr>
          <p:cNvPr id="138" name="Google Shape;138;p4"/>
          <p:cNvGrpSpPr/>
          <p:nvPr/>
        </p:nvGrpSpPr>
        <p:grpSpPr>
          <a:xfrm>
            <a:off x="-335318" y="-300770"/>
            <a:ext cx="3086099" cy="10937371"/>
            <a:chOff x="0" y="-38100"/>
            <a:chExt cx="812800" cy="2880625"/>
          </a:xfrm>
        </p:grpSpPr>
        <p:sp>
          <p:nvSpPr>
            <p:cNvPr id="139" name="Google Shape;139;p4"/>
            <p:cNvSpPr/>
            <p:nvPr/>
          </p:nvSpPr>
          <p:spPr>
            <a:xfrm>
              <a:off x="0" y="0"/>
              <a:ext cx="142217" cy="2842525"/>
            </a:xfrm>
            <a:custGeom>
              <a:avLst/>
              <a:gdLst/>
              <a:ahLst/>
              <a:cxnLst/>
              <a:rect l="l" t="t" r="r" b="b"/>
              <a:pathLst>
                <a:path w="142217" h="2842525" extrusionOk="0">
                  <a:moveTo>
                    <a:pt x="0" y="0"/>
                  </a:moveTo>
                  <a:lnTo>
                    <a:pt x="142217" y="0"/>
                  </a:lnTo>
                  <a:lnTo>
                    <a:pt x="142217" y="2842525"/>
                  </a:lnTo>
                  <a:lnTo>
                    <a:pt x="0" y="2842525"/>
                  </a:lnTo>
                  <a:close/>
                </a:path>
              </a:pathLst>
            </a:custGeom>
            <a:solidFill>
              <a:srgbClr val="5ABA48"/>
            </a:solidFill>
            <a:ln>
              <a:noFill/>
            </a:ln>
          </p:spPr>
        </p:sp>
        <p:sp>
          <p:nvSpPr>
            <p:cNvPr id="140" name="Google Shape;140;p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1" name="Google Shape;141;p4"/>
          <p:cNvSpPr/>
          <p:nvPr/>
        </p:nvSpPr>
        <p:spPr>
          <a:xfrm>
            <a:off x="1028700" y="576923"/>
            <a:ext cx="13699730" cy="9133153"/>
          </a:xfrm>
          <a:custGeom>
            <a:avLst/>
            <a:gdLst/>
            <a:ahLst/>
            <a:cxnLst/>
            <a:rect l="l" t="t" r="r" b="b"/>
            <a:pathLst>
              <a:path w="13699730" h="9133153" extrusionOk="0">
                <a:moveTo>
                  <a:pt x="0" y="0"/>
                </a:moveTo>
                <a:lnTo>
                  <a:pt x="13699730" y="0"/>
                </a:lnTo>
                <a:lnTo>
                  <a:pt x="13699730" y="9133154"/>
                </a:lnTo>
                <a:lnTo>
                  <a:pt x="0" y="913315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5"/>
          <p:cNvSpPr/>
          <p:nvPr/>
        </p:nvSpPr>
        <p:spPr>
          <a:xfrm>
            <a:off x="15132213" y="8299874"/>
            <a:ext cx="2773522" cy="1705716"/>
          </a:xfrm>
          <a:custGeom>
            <a:avLst/>
            <a:gdLst/>
            <a:ahLst/>
            <a:cxnLst/>
            <a:rect l="l" t="t" r="r" b="b"/>
            <a:pathLst>
              <a:path w="2773522" h="1705716" extrusionOk="0">
                <a:moveTo>
                  <a:pt x="0" y="0"/>
                </a:moveTo>
                <a:lnTo>
                  <a:pt x="2773523" y="0"/>
                </a:lnTo>
                <a:lnTo>
                  <a:pt x="2773523" y="1705716"/>
                </a:lnTo>
                <a:lnTo>
                  <a:pt x="0" y="170571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grpSp>
        <p:nvGrpSpPr>
          <p:cNvPr id="147" name="Google Shape;147;p5"/>
          <p:cNvGrpSpPr/>
          <p:nvPr/>
        </p:nvGrpSpPr>
        <p:grpSpPr>
          <a:xfrm>
            <a:off x="-335318" y="-300770"/>
            <a:ext cx="6461361" cy="10937371"/>
            <a:chOff x="0" y="-38100"/>
            <a:chExt cx="1701758" cy="2880625"/>
          </a:xfrm>
        </p:grpSpPr>
        <p:sp>
          <p:nvSpPr>
            <p:cNvPr id="148" name="Google Shape;148;p5"/>
            <p:cNvSpPr/>
            <p:nvPr/>
          </p:nvSpPr>
          <p:spPr>
            <a:xfrm>
              <a:off x="0" y="0"/>
              <a:ext cx="1701758" cy="2842525"/>
            </a:xfrm>
            <a:custGeom>
              <a:avLst/>
              <a:gdLst/>
              <a:ahLst/>
              <a:cxnLst/>
              <a:rect l="l" t="t" r="r" b="b"/>
              <a:pathLst>
                <a:path w="1701758" h="2842525" extrusionOk="0">
                  <a:moveTo>
                    <a:pt x="0" y="0"/>
                  </a:moveTo>
                  <a:lnTo>
                    <a:pt x="1701758" y="0"/>
                  </a:lnTo>
                  <a:lnTo>
                    <a:pt x="1701758" y="2842525"/>
                  </a:lnTo>
                  <a:lnTo>
                    <a:pt x="0" y="2842525"/>
                  </a:lnTo>
                  <a:close/>
                </a:path>
              </a:pathLst>
            </a:custGeom>
            <a:solidFill>
              <a:srgbClr val="5ABA48"/>
            </a:solidFill>
            <a:ln>
              <a:noFill/>
            </a:ln>
          </p:spPr>
        </p:sp>
        <p:sp>
          <p:nvSpPr>
            <p:cNvPr id="149" name="Google Shape;149;p5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52" name="Google Shape;152;p5"/>
          <p:cNvSpPr txBox="1"/>
          <p:nvPr/>
        </p:nvSpPr>
        <p:spPr>
          <a:xfrm>
            <a:off x="-872249" y="130890"/>
            <a:ext cx="19668486" cy="279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8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285" b="1" dirty="0">
                <a:latin typeface="Bebas Neue"/>
                <a:ea typeface="Bebas Neue"/>
                <a:cs typeface="Bebas Neue"/>
                <a:sym typeface="Bebas Neue"/>
              </a:rPr>
              <a:t>SDG’s = </a:t>
            </a:r>
            <a:r>
              <a:rPr lang="en-US" sz="15285" b="1" i="0" u="none" strike="noStrike" cap="none" dirty="0" err="1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rPr>
              <a:t>Universeel</a:t>
            </a:r>
            <a:endParaRPr dirty="0"/>
          </a:p>
        </p:txBody>
      </p:sp>
      <p:pic>
        <p:nvPicPr>
          <p:cNvPr id="1028" name="Picture 4" descr="Thuis Wereldbol Planeet - Gratis vectorafbeelding op Pixabay - Pixabay">
            <a:extLst>
              <a:ext uri="{FF2B5EF4-FFF2-40B4-BE49-F238E27FC236}">
                <a16:creationId xmlns:a16="http://schemas.microsoft.com/office/drawing/2014/main" id="{DEC52B78-6EFD-456E-B767-1EA3E259771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275" b="26119"/>
          <a:stretch/>
        </p:blipFill>
        <p:spPr bwMode="auto">
          <a:xfrm>
            <a:off x="3287712" y="2929990"/>
            <a:ext cx="6454888" cy="5936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1" name="Google Shape;151;p5"/>
          <p:cNvSpPr txBox="1"/>
          <p:nvPr/>
        </p:nvSpPr>
        <p:spPr>
          <a:xfrm>
            <a:off x="9381756" y="3331754"/>
            <a:ext cx="8664148" cy="4673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669283" marR="0" lvl="1" indent="-334640" algn="l" rtl="0">
              <a:lnSpc>
                <a:spcPct val="14001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99"/>
              <a:buFont typeface="Arial"/>
              <a:buChar char="•"/>
            </a:pPr>
            <a:r>
              <a:rPr lang="en-US" sz="3099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Niet</a:t>
            </a:r>
            <a:r>
              <a:rPr lang="en-US" sz="3099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99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enkel</a:t>
            </a:r>
            <a:r>
              <a:rPr lang="en-US" sz="3099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99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Globale</a:t>
            </a:r>
            <a:r>
              <a:rPr lang="en-US" sz="3099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99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Zuiden</a:t>
            </a:r>
            <a:endParaRPr dirty="0"/>
          </a:p>
          <a:p>
            <a:pPr marL="0" marR="0" lvl="0" indent="0" algn="l" rtl="0">
              <a:lnSpc>
                <a:spcPct val="140012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99" b="0" i="0" u="none" strike="noStrike" cap="none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669283" marR="0" lvl="1" indent="-334640" algn="l" rtl="0">
              <a:lnSpc>
                <a:spcPct val="14001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99"/>
              <a:buFont typeface="Arial"/>
              <a:buChar char="•"/>
            </a:pPr>
            <a:r>
              <a:rPr lang="en-US" sz="3099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Over de hele </a:t>
            </a:r>
            <a:r>
              <a:rPr lang="en-US" sz="3099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wereld</a:t>
            </a:r>
            <a:r>
              <a:rPr lang="en-US" sz="3099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dirty="0"/>
          </a:p>
          <a:p>
            <a:pPr marL="0" marR="0" lvl="0" indent="0" algn="l" rtl="0">
              <a:lnSpc>
                <a:spcPct val="140012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99" b="0" i="0" u="none" strike="noStrike" cap="none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669283" marR="0" lvl="1" indent="-334640" algn="l" rtl="0">
              <a:lnSpc>
                <a:spcPct val="14001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99"/>
              <a:buFont typeface="Arial"/>
              <a:buChar char="•"/>
            </a:pPr>
            <a:r>
              <a:rPr lang="en-US" sz="3099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SDG dashboard: </a:t>
            </a:r>
            <a:endParaRPr dirty="0"/>
          </a:p>
          <a:p>
            <a:pPr marL="1338566" marR="0" lvl="2" indent="-446188" algn="l" rtl="0">
              <a:lnSpc>
                <a:spcPct val="14001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99"/>
              <a:buFont typeface="Arial"/>
              <a:buChar char="⚬"/>
            </a:pPr>
            <a:r>
              <a:rPr lang="en-US" sz="3099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  <a:hlinkClick r:id="rId5"/>
              </a:rPr>
              <a:t>https://dashboards.sdgindex.org/map</a:t>
            </a:r>
            <a:r>
              <a:rPr lang="en-US" sz="3099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dirty="0"/>
          </a:p>
          <a:p>
            <a:pPr marL="0" marR="0" lvl="0" indent="0" algn="l" rtl="0">
              <a:lnSpc>
                <a:spcPct val="140012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99" b="0" i="0" u="none" strike="noStrike" cap="none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6"/>
          <p:cNvSpPr/>
          <p:nvPr/>
        </p:nvSpPr>
        <p:spPr>
          <a:xfrm>
            <a:off x="16467421" y="9121026"/>
            <a:ext cx="1438315" cy="884563"/>
          </a:xfrm>
          <a:custGeom>
            <a:avLst/>
            <a:gdLst/>
            <a:ahLst/>
            <a:cxnLst/>
            <a:rect l="l" t="t" r="r" b="b"/>
            <a:pathLst>
              <a:path w="1438315" h="884563" extrusionOk="0">
                <a:moveTo>
                  <a:pt x="0" y="0"/>
                </a:moveTo>
                <a:lnTo>
                  <a:pt x="1438315" y="0"/>
                </a:lnTo>
                <a:lnTo>
                  <a:pt x="1438315" y="884564"/>
                </a:lnTo>
                <a:lnTo>
                  <a:pt x="0" y="88456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58" name="Google Shape;158;p6"/>
          <p:cNvSpPr txBox="1"/>
          <p:nvPr/>
        </p:nvSpPr>
        <p:spPr>
          <a:xfrm>
            <a:off x="896743" y="1953364"/>
            <a:ext cx="15443648" cy="72646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591627" marR="0" lvl="1" indent="-295813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40"/>
              <a:buFont typeface="Arial"/>
              <a:buChar char="•"/>
            </a:pPr>
            <a:r>
              <a:rPr lang="en-US" sz="2740" b="1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Groep</a:t>
            </a:r>
            <a:r>
              <a:rPr lang="en-US" sz="2740" b="1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1</a:t>
            </a:r>
            <a:endParaRPr dirty="0"/>
          </a:p>
          <a:p>
            <a:pPr marL="1183254" marR="0" lvl="2" indent="-394418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40"/>
              <a:buFont typeface="Arial"/>
              <a:buChar char="⚬"/>
            </a:pPr>
            <a:r>
              <a:rPr lang="en-US" sz="2740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Welk land </a:t>
            </a:r>
            <a:r>
              <a:rPr lang="en-US" sz="2740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staat</a:t>
            </a:r>
            <a:r>
              <a:rPr lang="en-US" sz="2740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het </a:t>
            </a:r>
            <a:r>
              <a:rPr lang="en-US" sz="2740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hoogst</a:t>
            </a:r>
            <a:r>
              <a:rPr lang="en-US" sz="2740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in de SDG ranking </a:t>
            </a:r>
            <a:r>
              <a:rPr lang="en-US" sz="2740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en</a:t>
            </a:r>
            <a:r>
              <a:rPr lang="en-US" sz="2740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40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waarom</a:t>
            </a:r>
            <a:r>
              <a:rPr lang="en-US" sz="2740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? </a:t>
            </a:r>
            <a:endParaRPr dirty="0"/>
          </a:p>
          <a:p>
            <a:pPr marL="591627" marR="0" lvl="1" indent="-295813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40"/>
              <a:buFont typeface="Arial"/>
              <a:buChar char="•"/>
            </a:pPr>
            <a:r>
              <a:rPr lang="en-US" sz="2740" b="1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Groep</a:t>
            </a:r>
            <a:r>
              <a:rPr lang="en-US" sz="2740" b="1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2 </a:t>
            </a:r>
            <a:endParaRPr dirty="0"/>
          </a:p>
          <a:p>
            <a:pPr marL="1183254" marR="0" lvl="2" indent="-394418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40"/>
              <a:buFont typeface="Arial"/>
              <a:buChar char="⚬"/>
            </a:pPr>
            <a:r>
              <a:rPr lang="en-US" sz="2740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Welk land </a:t>
            </a:r>
            <a:r>
              <a:rPr lang="en-US" sz="2740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staat</a:t>
            </a:r>
            <a:r>
              <a:rPr lang="en-US" sz="2740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het </a:t>
            </a:r>
            <a:r>
              <a:rPr lang="en-US" sz="2740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laagst</a:t>
            </a:r>
            <a:r>
              <a:rPr lang="en-US" sz="2740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in de SDG ranking </a:t>
            </a:r>
            <a:r>
              <a:rPr lang="en-US" sz="2740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en</a:t>
            </a:r>
            <a:r>
              <a:rPr lang="en-US" sz="2740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40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waarom</a:t>
            </a:r>
            <a:r>
              <a:rPr lang="en-US" sz="2740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? </a:t>
            </a:r>
            <a:endParaRPr dirty="0"/>
          </a:p>
          <a:p>
            <a:pPr marL="591627" marR="0" lvl="1" indent="-295813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40"/>
              <a:buFont typeface="Arial"/>
              <a:buChar char="•"/>
            </a:pPr>
            <a:r>
              <a:rPr lang="en-US" sz="2740" b="1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Groep</a:t>
            </a:r>
            <a:r>
              <a:rPr lang="en-US" sz="2740" b="1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3 </a:t>
            </a:r>
            <a:endParaRPr dirty="0"/>
          </a:p>
          <a:p>
            <a:pPr marL="1183254" marR="0" lvl="2" indent="-394418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40"/>
              <a:buFont typeface="Arial"/>
              <a:buChar char="⚬"/>
            </a:pPr>
            <a:r>
              <a:rPr lang="en-US" sz="2740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Op </a:t>
            </a:r>
            <a:r>
              <a:rPr lang="en-US" sz="2740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welke</a:t>
            </a:r>
            <a:r>
              <a:rPr lang="en-US" sz="2740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40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plaats</a:t>
            </a:r>
            <a:r>
              <a:rPr lang="en-US" sz="2740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40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bevindt</a:t>
            </a:r>
            <a:r>
              <a:rPr lang="en-US" sz="2740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40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België</a:t>
            </a:r>
            <a:r>
              <a:rPr lang="en-US" sz="2740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40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zich</a:t>
            </a:r>
            <a:r>
              <a:rPr lang="en-US" sz="2740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in de ranking? </a:t>
            </a:r>
            <a:r>
              <a:rPr lang="en-US" sz="2740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Hoeveel</a:t>
            </a:r>
            <a:r>
              <a:rPr lang="en-US" sz="2740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SDG’s </a:t>
            </a:r>
            <a:r>
              <a:rPr lang="en-US" sz="2740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hebben</a:t>
            </a:r>
            <a:r>
              <a:rPr lang="en-US" sz="2740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we al </a:t>
            </a:r>
            <a:r>
              <a:rPr lang="en-US" sz="2740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bereikt</a:t>
            </a:r>
            <a:r>
              <a:rPr lang="en-US" sz="2740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?</a:t>
            </a:r>
            <a:endParaRPr dirty="0"/>
          </a:p>
          <a:p>
            <a:pPr marL="591627" marR="0" lvl="1" indent="-295813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40"/>
              <a:buFont typeface="Arial"/>
              <a:buChar char="•"/>
            </a:pPr>
            <a:r>
              <a:rPr lang="en-US" sz="2740" b="1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Groep</a:t>
            </a:r>
            <a:r>
              <a:rPr lang="en-US" sz="2740" b="1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4 </a:t>
            </a:r>
            <a:endParaRPr dirty="0"/>
          </a:p>
          <a:p>
            <a:pPr marL="1183254" marR="0" lvl="2" indent="-394418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40"/>
              <a:buFont typeface="Arial"/>
              <a:buChar char="⚬"/>
            </a:pPr>
            <a:r>
              <a:rPr lang="en-US" sz="2740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Met </a:t>
            </a:r>
            <a:r>
              <a:rPr lang="en-US" sz="2740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welke</a:t>
            </a:r>
            <a:r>
              <a:rPr lang="en-US" sz="2740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SDG’s </a:t>
            </a:r>
            <a:r>
              <a:rPr lang="en-US" sz="2740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moet</a:t>
            </a:r>
            <a:r>
              <a:rPr lang="en-US" sz="2740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40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België</a:t>
            </a:r>
            <a:r>
              <a:rPr lang="en-US" sz="2740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40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dringend</a:t>
            </a:r>
            <a:r>
              <a:rPr lang="en-US" sz="2740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40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aan</a:t>
            </a:r>
            <a:r>
              <a:rPr lang="en-US" sz="2740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de slag? </a:t>
            </a:r>
            <a:endParaRPr dirty="0"/>
          </a:p>
          <a:p>
            <a:pPr marL="591627" marR="0" lvl="1" indent="-295813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40"/>
              <a:buFont typeface="Arial"/>
              <a:buChar char="•"/>
            </a:pPr>
            <a:r>
              <a:rPr lang="en-US" sz="2740" b="1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Groep</a:t>
            </a:r>
            <a:r>
              <a:rPr lang="en-US" sz="2740" b="1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5</a:t>
            </a:r>
            <a:endParaRPr dirty="0"/>
          </a:p>
          <a:p>
            <a:pPr marL="1183254" marR="0" lvl="2" indent="-394418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40"/>
              <a:buFont typeface="Arial"/>
              <a:buChar char="⚬"/>
            </a:pPr>
            <a:r>
              <a:rPr lang="en-US" sz="2740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Wat </a:t>
            </a:r>
            <a:r>
              <a:rPr lang="en-US" sz="2740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betekent</a:t>
            </a:r>
            <a:r>
              <a:rPr lang="en-US" sz="2740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de spillover score </a:t>
            </a:r>
            <a:r>
              <a:rPr lang="en-US" sz="2740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en</a:t>
            </a:r>
            <a:r>
              <a:rPr lang="en-US" sz="2740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40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hoeveel</a:t>
            </a:r>
            <a:r>
              <a:rPr lang="en-US" sz="2740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40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bedraagt</a:t>
            </a:r>
            <a:r>
              <a:rPr lang="en-US" sz="2740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40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deze</a:t>
            </a:r>
            <a:r>
              <a:rPr lang="en-US" sz="2740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40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voor</a:t>
            </a:r>
            <a:r>
              <a:rPr lang="en-US" sz="2740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40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België</a:t>
            </a:r>
            <a:r>
              <a:rPr lang="en-US" sz="2740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?</a:t>
            </a:r>
            <a:endParaRPr dirty="0"/>
          </a:p>
          <a:p>
            <a:pPr marL="591627" marR="0" lvl="1" indent="-295813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40"/>
              <a:buFont typeface="Arial"/>
              <a:buChar char="•"/>
            </a:pPr>
            <a:r>
              <a:rPr lang="en-US" sz="2740" b="1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Groep</a:t>
            </a:r>
            <a:r>
              <a:rPr lang="en-US" sz="2740" b="1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6 </a:t>
            </a:r>
            <a:endParaRPr dirty="0"/>
          </a:p>
          <a:p>
            <a:pPr marL="1183254" marR="0" lvl="2" indent="-394418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40"/>
              <a:buFont typeface="Arial"/>
              <a:buChar char="⚬"/>
            </a:pPr>
            <a:r>
              <a:rPr lang="en-US" sz="2740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Wat </a:t>
            </a:r>
            <a:r>
              <a:rPr lang="en-US" sz="2740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kan</a:t>
            </a:r>
            <a:r>
              <a:rPr lang="en-US" sz="2740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40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België</a:t>
            </a:r>
            <a:r>
              <a:rPr lang="en-US" sz="2740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40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leren</a:t>
            </a:r>
            <a:r>
              <a:rPr lang="en-US" sz="2740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van </a:t>
            </a:r>
            <a:r>
              <a:rPr lang="en-US" sz="2740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zijn</a:t>
            </a:r>
            <a:r>
              <a:rPr lang="en-US" sz="2740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40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buurland</a:t>
            </a:r>
            <a:r>
              <a:rPr lang="en-US" sz="2740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740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Duitsland</a:t>
            </a:r>
            <a:r>
              <a:rPr lang="en-US" sz="2740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? </a:t>
            </a:r>
            <a:endParaRPr dirty="0"/>
          </a:p>
          <a:p>
            <a:pPr marL="591627" marR="0" lvl="1" indent="-295813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40"/>
              <a:buFont typeface="Arial"/>
              <a:buChar char="•"/>
            </a:pPr>
            <a:r>
              <a:rPr lang="en-US" sz="2740" b="1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Groep</a:t>
            </a:r>
            <a:r>
              <a:rPr lang="en-US" sz="2740" b="1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7</a:t>
            </a:r>
            <a:endParaRPr dirty="0"/>
          </a:p>
          <a:p>
            <a:pPr marL="1183254" marR="0" lvl="2" indent="-394418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40"/>
              <a:buFont typeface="Arial"/>
              <a:buChar char="⚬"/>
            </a:pPr>
            <a:r>
              <a:rPr lang="en-US" sz="2740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Waar</a:t>
            </a:r>
            <a:r>
              <a:rPr lang="en-US" sz="2740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40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bevindt</a:t>
            </a:r>
            <a:r>
              <a:rPr lang="en-US" sz="2740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het </a:t>
            </a:r>
            <a:r>
              <a:rPr lang="en-US" sz="2740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merendeel</a:t>
            </a:r>
            <a:r>
              <a:rPr lang="en-US" sz="2740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van de </a:t>
            </a:r>
            <a:r>
              <a:rPr lang="en-US" sz="2740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Afrikaanse</a:t>
            </a:r>
            <a:r>
              <a:rPr lang="en-US" sz="2740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40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landen</a:t>
            </a:r>
            <a:r>
              <a:rPr lang="en-US" sz="2740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40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zich</a:t>
            </a:r>
            <a:r>
              <a:rPr lang="en-US" sz="2740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in de ranking? Wat </a:t>
            </a:r>
            <a:r>
              <a:rPr lang="en-US" sz="2740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valt</a:t>
            </a:r>
            <a:r>
              <a:rPr lang="en-US" sz="2740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op?</a:t>
            </a:r>
            <a:endParaRPr dirty="0"/>
          </a:p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740" b="0" i="0" u="none" strike="noStrike" cap="none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59" name="Google Shape;159;p6"/>
          <p:cNvSpPr txBox="1"/>
          <p:nvPr/>
        </p:nvSpPr>
        <p:spPr>
          <a:xfrm>
            <a:off x="-188484" y="-144169"/>
            <a:ext cx="18094220" cy="20005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0" b="1" dirty="0" err="1">
                <a:latin typeface="Bebas Neue"/>
                <a:ea typeface="Bebas Neue"/>
                <a:cs typeface="Bebas Neue"/>
                <a:sym typeface="Bebas Neue"/>
              </a:rPr>
              <a:t>V</a:t>
            </a:r>
            <a:r>
              <a:rPr lang="en-US" sz="13000" b="1" i="0" u="none" strike="noStrike" cap="none" dirty="0" err="1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rPr>
              <a:t>erken</a:t>
            </a:r>
            <a:r>
              <a:rPr lang="en-US" sz="13000" b="1" i="0" u="none" strike="noStrike" cap="none" dirty="0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rPr>
              <a:t> het dashboard</a:t>
            </a:r>
            <a:endParaRPr sz="13000" dirty="0"/>
          </a:p>
        </p:txBody>
      </p:sp>
      <p:grpSp>
        <p:nvGrpSpPr>
          <p:cNvPr id="160" name="Google Shape;160;p6"/>
          <p:cNvGrpSpPr/>
          <p:nvPr/>
        </p:nvGrpSpPr>
        <p:grpSpPr>
          <a:xfrm>
            <a:off x="-335318" y="-300770"/>
            <a:ext cx="3086099" cy="10937371"/>
            <a:chOff x="0" y="-38100"/>
            <a:chExt cx="812800" cy="2880625"/>
          </a:xfrm>
        </p:grpSpPr>
        <p:sp>
          <p:nvSpPr>
            <p:cNvPr id="161" name="Google Shape;161;p6"/>
            <p:cNvSpPr/>
            <p:nvPr/>
          </p:nvSpPr>
          <p:spPr>
            <a:xfrm>
              <a:off x="0" y="0"/>
              <a:ext cx="142217" cy="2842525"/>
            </a:xfrm>
            <a:custGeom>
              <a:avLst/>
              <a:gdLst/>
              <a:ahLst/>
              <a:cxnLst/>
              <a:rect l="l" t="t" r="r" b="b"/>
              <a:pathLst>
                <a:path w="142217" h="2842525" extrusionOk="0">
                  <a:moveTo>
                    <a:pt x="0" y="0"/>
                  </a:moveTo>
                  <a:lnTo>
                    <a:pt x="142217" y="0"/>
                  </a:lnTo>
                  <a:lnTo>
                    <a:pt x="142217" y="2842525"/>
                  </a:lnTo>
                  <a:lnTo>
                    <a:pt x="0" y="2842525"/>
                  </a:lnTo>
                  <a:close/>
                </a:path>
              </a:pathLst>
            </a:custGeom>
            <a:solidFill>
              <a:srgbClr val="5ABA48"/>
            </a:solidFill>
            <a:ln>
              <a:noFill/>
            </a:ln>
          </p:spPr>
        </p:sp>
        <p:sp>
          <p:nvSpPr>
            <p:cNvPr id="162" name="Google Shape;162;p6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7"/>
          <p:cNvSpPr/>
          <p:nvPr/>
        </p:nvSpPr>
        <p:spPr>
          <a:xfrm>
            <a:off x="16467421" y="9121026"/>
            <a:ext cx="1438315" cy="884563"/>
          </a:xfrm>
          <a:custGeom>
            <a:avLst/>
            <a:gdLst/>
            <a:ahLst/>
            <a:cxnLst/>
            <a:rect l="l" t="t" r="r" b="b"/>
            <a:pathLst>
              <a:path w="1438315" h="884563" extrusionOk="0">
                <a:moveTo>
                  <a:pt x="0" y="0"/>
                </a:moveTo>
                <a:lnTo>
                  <a:pt x="1438315" y="0"/>
                </a:lnTo>
                <a:lnTo>
                  <a:pt x="1438315" y="884564"/>
                </a:lnTo>
                <a:lnTo>
                  <a:pt x="0" y="88456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68" name="Google Shape;168;p7"/>
          <p:cNvSpPr txBox="1"/>
          <p:nvPr/>
        </p:nvSpPr>
        <p:spPr>
          <a:xfrm>
            <a:off x="-631864" y="-273720"/>
            <a:ext cx="18994765" cy="23806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8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0" b="1" dirty="0" err="1">
                <a:latin typeface="Bebas Neue"/>
                <a:ea typeface="Bebas Neue"/>
                <a:cs typeface="Bebas Neue"/>
                <a:sym typeface="Bebas Neue"/>
              </a:rPr>
              <a:t>T</a:t>
            </a:r>
            <a:r>
              <a:rPr lang="en-US" sz="13000" b="1" i="0" u="none" strike="noStrike" cap="none" dirty="0" err="1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rPr>
              <a:t>oelichting</a:t>
            </a:r>
            <a:r>
              <a:rPr lang="en-US" sz="13000" b="1" i="0" u="none" strike="noStrike" cap="none" dirty="0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rPr>
              <a:t> </a:t>
            </a:r>
            <a:r>
              <a:rPr lang="en-US" sz="13000" b="1" i="0" u="none" strike="noStrike" cap="none" dirty="0" err="1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rPr>
              <a:t>opdracht</a:t>
            </a:r>
            <a:endParaRPr sz="13000" dirty="0"/>
          </a:p>
        </p:txBody>
      </p:sp>
      <p:grpSp>
        <p:nvGrpSpPr>
          <p:cNvPr id="169" name="Google Shape;169;p7"/>
          <p:cNvGrpSpPr/>
          <p:nvPr/>
        </p:nvGrpSpPr>
        <p:grpSpPr>
          <a:xfrm>
            <a:off x="-440053" y="-325186"/>
            <a:ext cx="3086099" cy="10937371"/>
            <a:chOff x="0" y="-38100"/>
            <a:chExt cx="812800" cy="2880625"/>
          </a:xfrm>
        </p:grpSpPr>
        <p:sp>
          <p:nvSpPr>
            <p:cNvPr id="170" name="Google Shape;170;p7"/>
            <p:cNvSpPr/>
            <p:nvPr/>
          </p:nvSpPr>
          <p:spPr>
            <a:xfrm>
              <a:off x="0" y="0"/>
              <a:ext cx="142217" cy="2842525"/>
            </a:xfrm>
            <a:custGeom>
              <a:avLst/>
              <a:gdLst/>
              <a:ahLst/>
              <a:cxnLst/>
              <a:rect l="l" t="t" r="r" b="b"/>
              <a:pathLst>
                <a:path w="142217" h="2842525" extrusionOk="0">
                  <a:moveTo>
                    <a:pt x="0" y="0"/>
                  </a:moveTo>
                  <a:lnTo>
                    <a:pt x="142217" y="0"/>
                  </a:lnTo>
                  <a:lnTo>
                    <a:pt x="142217" y="2842525"/>
                  </a:lnTo>
                  <a:lnTo>
                    <a:pt x="0" y="2842525"/>
                  </a:lnTo>
                  <a:close/>
                </a:path>
              </a:pathLst>
            </a:custGeom>
            <a:solidFill>
              <a:srgbClr val="F8C218"/>
            </a:solidFill>
            <a:ln>
              <a:noFill/>
            </a:ln>
          </p:spPr>
        </p:sp>
        <p:sp>
          <p:nvSpPr>
            <p:cNvPr id="171" name="Google Shape;171;p7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2" name="Google Shape;172;p7"/>
          <p:cNvSpPr txBox="1"/>
          <p:nvPr/>
        </p:nvSpPr>
        <p:spPr>
          <a:xfrm>
            <a:off x="1263617" y="1968385"/>
            <a:ext cx="15203804" cy="8639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526135" marR="0" lvl="1" indent="-263067" algn="l" rtl="0">
              <a:lnSpc>
                <a:spcPct val="14002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36"/>
              <a:buFont typeface="Arial"/>
              <a:buChar char="•"/>
            </a:pPr>
            <a:r>
              <a:rPr lang="en-US" sz="2436" b="1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Stap</a:t>
            </a:r>
            <a:r>
              <a:rPr lang="en-US" sz="2436" b="1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1</a:t>
            </a:r>
            <a:endParaRPr dirty="0"/>
          </a:p>
          <a:p>
            <a:pPr marL="1052270" marR="0" lvl="2" indent="-350756" algn="l" rtl="0">
              <a:lnSpc>
                <a:spcPct val="14002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36"/>
              <a:buFont typeface="Arial"/>
              <a:buChar char="⚬"/>
            </a:pPr>
            <a:r>
              <a:rPr lang="en-US" sz="24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Elke </a:t>
            </a:r>
            <a:r>
              <a:rPr lang="en-US" sz="24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groep</a:t>
            </a:r>
            <a:r>
              <a:rPr lang="en-US" sz="24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verdiept</a:t>
            </a:r>
            <a:r>
              <a:rPr lang="en-US" sz="24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zich</a:t>
            </a:r>
            <a:r>
              <a:rPr lang="en-US" sz="24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in </a:t>
            </a:r>
            <a:r>
              <a:rPr lang="en-US" sz="2436" b="1" i="0" u="none" strike="noStrike" cap="none" dirty="0">
                <a:solidFill>
                  <a:srgbClr val="FF0000"/>
                </a:solidFill>
                <a:latin typeface="Open Sans"/>
                <a:ea typeface="Open Sans"/>
                <a:cs typeface="Open Sans"/>
                <a:sym typeface="Open Sans"/>
              </a:rPr>
              <a:t>XX</a:t>
            </a:r>
            <a:r>
              <a:rPr lang="en-US" sz="24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SDG’s. </a:t>
            </a:r>
            <a:endParaRPr dirty="0"/>
          </a:p>
          <a:p>
            <a:pPr marL="0" marR="0" lvl="0" indent="0" algn="l" rtl="0">
              <a:lnSpc>
                <a:spcPct val="140024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 b="0" i="0" u="none" strike="noStrike" cap="none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526135" marR="0" lvl="1" indent="-263067" algn="l" rtl="0">
              <a:lnSpc>
                <a:spcPct val="14002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36"/>
              <a:buFont typeface="Arial"/>
              <a:buChar char="•"/>
            </a:pPr>
            <a:r>
              <a:rPr lang="en-US" sz="2436" b="1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Stap</a:t>
            </a:r>
            <a:r>
              <a:rPr lang="en-US" sz="2436" b="1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2</a:t>
            </a:r>
            <a:endParaRPr dirty="0"/>
          </a:p>
          <a:p>
            <a:pPr marL="1052270" marR="0" lvl="2" indent="-350756" algn="l" rtl="0">
              <a:lnSpc>
                <a:spcPct val="14002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36"/>
              <a:buFont typeface="Arial"/>
              <a:buChar char="⚬"/>
            </a:pPr>
            <a:r>
              <a:rPr lang="en-US" sz="24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Elke </a:t>
            </a:r>
            <a:r>
              <a:rPr lang="en-US" sz="24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groep</a:t>
            </a:r>
            <a:r>
              <a:rPr lang="en-US" sz="24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zoekt</a:t>
            </a:r>
            <a:r>
              <a:rPr lang="en-US" sz="24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een</a:t>
            </a:r>
            <a:r>
              <a:rPr lang="en-US" sz="24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goed</a:t>
            </a:r>
            <a:r>
              <a:rPr lang="en-US" sz="24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voorbeeld</a:t>
            </a:r>
            <a:r>
              <a:rPr lang="en-US" sz="24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van </a:t>
            </a:r>
            <a:r>
              <a:rPr lang="en-US" sz="24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een</a:t>
            </a:r>
            <a:r>
              <a:rPr lang="en-US" sz="24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initiatief</a:t>
            </a:r>
            <a:r>
              <a:rPr lang="en-US" sz="24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in </a:t>
            </a:r>
            <a:r>
              <a:rPr lang="en-US" sz="2436" b="1" i="0" u="none" strike="noStrike" cap="none" dirty="0">
                <a:solidFill>
                  <a:srgbClr val="FF0000"/>
                </a:solidFill>
                <a:latin typeface="Open Sans"/>
                <a:ea typeface="Open Sans"/>
                <a:cs typeface="Open Sans"/>
                <a:sym typeface="Open Sans"/>
              </a:rPr>
              <a:t>XX</a:t>
            </a:r>
            <a:r>
              <a:rPr lang="en-US" sz="24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die de </a:t>
            </a:r>
            <a:r>
              <a:rPr lang="en-US" sz="24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toegewezen</a:t>
            </a:r>
            <a:r>
              <a:rPr lang="en-US" sz="24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SDG </a:t>
            </a:r>
            <a:r>
              <a:rPr lang="en-US" sz="24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weerspiegelt</a:t>
            </a:r>
            <a:r>
              <a:rPr lang="en-US" sz="24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(1 </a:t>
            </a:r>
            <a:r>
              <a:rPr lang="en-US" sz="24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voorbeeld</a:t>
            </a:r>
            <a:r>
              <a:rPr lang="en-US" sz="24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per SDG).</a:t>
            </a:r>
            <a:endParaRPr dirty="0"/>
          </a:p>
          <a:p>
            <a:pPr marL="0" marR="0" lvl="0" indent="0" algn="l" rtl="0">
              <a:lnSpc>
                <a:spcPct val="140024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 b="0" i="0" u="none" strike="noStrike" cap="none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526135" marR="0" lvl="1" indent="-263067" algn="l" rtl="0">
              <a:lnSpc>
                <a:spcPct val="14002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36"/>
              <a:buFont typeface="Arial"/>
              <a:buChar char="•"/>
            </a:pPr>
            <a:r>
              <a:rPr lang="en-US" sz="2436" b="1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Stap</a:t>
            </a:r>
            <a:r>
              <a:rPr lang="en-US" sz="2436" b="1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3</a:t>
            </a:r>
            <a:endParaRPr dirty="0"/>
          </a:p>
          <a:p>
            <a:pPr marL="1052270" marR="0" lvl="2" indent="-350756" algn="l" rtl="0">
              <a:lnSpc>
                <a:spcPct val="14002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36"/>
              <a:buFont typeface="Arial"/>
              <a:buChar char="⚬"/>
            </a:pPr>
            <a:r>
              <a:rPr lang="en-US" sz="24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1 lid van de </a:t>
            </a:r>
            <a:r>
              <a:rPr lang="en-US" sz="24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groep</a:t>
            </a:r>
            <a:r>
              <a:rPr lang="en-US" sz="24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is </a:t>
            </a:r>
            <a:r>
              <a:rPr lang="en-US" sz="24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routeplanner</a:t>
            </a:r>
            <a:r>
              <a:rPr lang="en-US" sz="24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en</a:t>
            </a:r>
            <a:r>
              <a:rPr lang="en-US" sz="24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zorgt</a:t>
            </a:r>
            <a:r>
              <a:rPr lang="en-US" sz="24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ervoor</a:t>
            </a:r>
            <a:r>
              <a:rPr lang="en-US" sz="24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dat</a:t>
            </a:r>
            <a:r>
              <a:rPr lang="en-US" sz="24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24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verschillende</a:t>
            </a:r>
            <a:r>
              <a:rPr lang="en-US" sz="24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stops </a:t>
            </a:r>
            <a:r>
              <a:rPr lang="en-US" sz="24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een</a:t>
            </a:r>
            <a:r>
              <a:rPr lang="en-US" sz="24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mooie</a:t>
            </a:r>
            <a:r>
              <a:rPr lang="en-US" sz="24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wandeling</a:t>
            </a:r>
            <a:r>
              <a:rPr lang="en-US" sz="24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vormen</a:t>
            </a:r>
            <a:r>
              <a:rPr lang="en-US" sz="24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endParaRPr dirty="0"/>
          </a:p>
          <a:p>
            <a:pPr marL="0" marR="0" lvl="0" indent="0" algn="l" rtl="0">
              <a:lnSpc>
                <a:spcPct val="140024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 b="0" i="0" u="none" strike="noStrike" cap="none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526135" marR="0" lvl="1" indent="-263067" algn="l" rtl="0">
              <a:lnSpc>
                <a:spcPct val="14002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36"/>
              <a:buFont typeface="Arial"/>
              <a:buChar char="•"/>
            </a:pPr>
            <a:r>
              <a:rPr lang="en-US" sz="2436" b="1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Stap</a:t>
            </a:r>
            <a:r>
              <a:rPr lang="en-US" sz="2436" b="1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4 </a:t>
            </a:r>
            <a:endParaRPr dirty="0"/>
          </a:p>
          <a:p>
            <a:pPr marL="1052270" marR="0" lvl="2" indent="-350756" algn="l" rtl="0">
              <a:lnSpc>
                <a:spcPct val="14002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36"/>
              <a:buFont typeface="Arial"/>
              <a:buChar char="⚬"/>
            </a:pPr>
            <a:r>
              <a:rPr lang="en-US" sz="24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De </a:t>
            </a:r>
            <a:r>
              <a:rPr lang="en-US" sz="24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voorbeelden</a:t>
            </a:r>
            <a:r>
              <a:rPr lang="en-US" sz="24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worden</a:t>
            </a:r>
            <a:r>
              <a:rPr lang="en-US" sz="24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in de </a:t>
            </a:r>
            <a:r>
              <a:rPr lang="en-US" sz="24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diepte</a:t>
            </a:r>
            <a:r>
              <a:rPr lang="en-US" sz="24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uitgewerkt</a:t>
            </a:r>
            <a:r>
              <a:rPr lang="en-US" sz="24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endParaRPr dirty="0"/>
          </a:p>
          <a:p>
            <a:pPr marL="0" marR="0" lvl="0" indent="0" algn="l" rtl="0">
              <a:lnSpc>
                <a:spcPct val="140024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 b="0" i="0" u="none" strike="noStrike" cap="none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526135" marR="0" lvl="1" indent="-263067" algn="l" rtl="0">
              <a:lnSpc>
                <a:spcPct val="14002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36"/>
              <a:buFont typeface="Arial"/>
              <a:buChar char="•"/>
            </a:pPr>
            <a:r>
              <a:rPr lang="en-US" sz="2436" b="1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Stap</a:t>
            </a:r>
            <a:r>
              <a:rPr lang="en-US" sz="2436" b="1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5 </a:t>
            </a:r>
            <a:endParaRPr dirty="0"/>
          </a:p>
          <a:p>
            <a:pPr marL="1052270" marR="0" lvl="2" indent="-350756" algn="l" rtl="0">
              <a:lnSpc>
                <a:spcPct val="14002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36"/>
              <a:buFont typeface="Arial"/>
              <a:buChar char="⚬"/>
            </a:pPr>
            <a:r>
              <a:rPr lang="en-US" sz="24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We </a:t>
            </a:r>
            <a:r>
              <a:rPr lang="en-US" sz="24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gaan</a:t>
            </a:r>
            <a:r>
              <a:rPr lang="en-US" sz="24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wandelen</a:t>
            </a:r>
            <a:r>
              <a:rPr lang="en-US" sz="24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!</a:t>
            </a:r>
            <a:endParaRPr dirty="0"/>
          </a:p>
          <a:p>
            <a:pPr marL="0" marR="0" lvl="0" indent="0" algn="l" rtl="0">
              <a:lnSpc>
                <a:spcPct val="140024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36" b="0" i="0" u="none" strike="noStrike" cap="none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40024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36" b="0" i="0" u="none" strike="noStrike" cap="none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8"/>
          <p:cNvSpPr/>
          <p:nvPr/>
        </p:nvSpPr>
        <p:spPr>
          <a:xfrm>
            <a:off x="16467421" y="9121026"/>
            <a:ext cx="1438315" cy="884563"/>
          </a:xfrm>
          <a:custGeom>
            <a:avLst/>
            <a:gdLst/>
            <a:ahLst/>
            <a:cxnLst/>
            <a:rect l="l" t="t" r="r" b="b"/>
            <a:pathLst>
              <a:path w="1438315" h="884563" extrusionOk="0">
                <a:moveTo>
                  <a:pt x="0" y="0"/>
                </a:moveTo>
                <a:lnTo>
                  <a:pt x="1438315" y="0"/>
                </a:lnTo>
                <a:lnTo>
                  <a:pt x="1438315" y="884564"/>
                </a:lnTo>
                <a:lnTo>
                  <a:pt x="0" y="88456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grpSp>
        <p:nvGrpSpPr>
          <p:cNvPr id="178" name="Google Shape;178;p8"/>
          <p:cNvGrpSpPr/>
          <p:nvPr/>
        </p:nvGrpSpPr>
        <p:grpSpPr>
          <a:xfrm>
            <a:off x="-335318" y="-300770"/>
            <a:ext cx="6985764" cy="10937371"/>
            <a:chOff x="0" y="-38100"/>
            <a:chExt cx="1839872" cy="2880625"/>
          </a:xfrm>
        </p:grpSpPr>
        <p:sp>
          <p:nvSpPr>
            <p:cNvPr id="179" name="Google Shape;179;p8"/>
            <p:cNvSpPr/>
            <p:nvPr/>
          </p:nvSpPr>
          <p:spPr>
            <a:xfrm>
              <a:off x="0" y="0"/>
              <a:ext cx="1839872" cy="2842525"/>
            </a:xfrm>
            <a:custGeom>
              <a:avLst/>
              <a:gdLst/>
              <a:ahLst/>
              <a:cxnLst/>
              <a:rect l="l" t="t" r="r" b="b"/>
              <a:pathLst>
                <a:path w="1839872" h="2842525" extrusionOk="0">
                  <a:moveTo>
                    <a:pt x="0" y="0"/>
                  </a:moveTo>
                  <a:lnTo>
                    <a:pt x="1839872" y="0"/>
                  </a:lnTo>
                  <a:lnTo>
                    <a:pt x="1839872" y="2842525"/>
                  </a:lnTo>
                  <a:lnTo>
                    <a:pt x="0" y="2842525"/>
                  </a:lnTo>
                  <a:close/>
                </a:path>
              </a:pathLst>
            </a:custGeom>
            <a:solidFill>
              <a:srgbClr val="F8C218"/>
            </a:solidFill>
            <a:ln>
              <a:noFill/>
            </a:ln>
          </p:spPr>
        </p:sp>
        <p:sp>
          <p:nvSpPr>
            <p:cNvPr id="180" name="Google Shape;180;p8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81" name="Google Shape;181;p8"/>
          <p:cNvSpPr txBox="1"/>
          <p:nvPr/>
        </p:nvSpPr>
        <p:spPr>
          <a:xfrm>
            <a:off x="617359" y="706058"/>
            <a:ext cx="5080410" cy="2330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8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285" b="1" i="0" u="none" strike="noStrike" cap="non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rPr>
              <a:t>stap 1</a:t>
            </a:r>
            <a:endParaRPr/>
          </a:p>
        </p:txBody>
      </p:sp>
      <p:sp>
        <p:nvSpPr>
          <p:cNvPr id="182" name="Google Shape;182;p8"/>
          <p:cNvSpPr txBox="1"/>
          <p:nvPr/>
        </p:nvSpPr>
        <p:spPr>
          <a:xfrm>
            <a:off x="7088218" y="379424"/>
            <a:ext cx="10433688" cy="87131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569314" marR="0" lvl="1" indent="-284657" algn="l" rtl="0">
              <a:lnSpc>
                <a:spcPct val="17905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36"/>
              <a:buFont typeface="Arial"/>
              <a:buChar char="•"/>
            </a:pPr>
            <a:r>
              <a:rPr lang="en-US" sz="2636" b="1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Verdeling</a:t>
            </a:r>
            <a:r>
              <a:rPr lang="en-US" sz="2636" b="1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SDG’s per </a:t>
            </a:r>
            <a:r>
              <a:rPr lang="en-US" sz="2636" b="1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groep</a:t>
            </a:r>
            <a:r>
              <a:rPr lang="en-US" sz="2636" b="1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dirty="0"/>
          </a:p>
          <a:p>
            <a:pPr marL="1138627" marR="0" lvl="2" indent="-379542" algn="l" rtl="0">
              <a:lnSpc>
                <a:spcPct val="17905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36"/>
              <a:buFont typeface="Arial"/>
              <a:buChar char="⚬"/>
            </a:pPr>
            <a:r>
              <a:rPr lang="en-US" sz="26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Groep</a:t>
            </a:r>
            <a:r>
              <a:rPr lang="en-US" sz="26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1: SDG </a:t>
            </a:r>
            <a:r>
              <a:rPr lang="en-US" sz="2636" b="0" i="0" u="none" strike="noStrike" cap="none" dirty="0">
                <a:solidFill>
                  <a:srgbClr val="FF0000"/>
                </a:solidFill>
                <a:latin typeface="Open Sans"/>
                <a:ea typeface="Open Sans"/>
                <a:cs typeface="Open Sans"/>
                <a:sym typeface="Open Sans"/>
              </a:rPr>
              <a:t>XX</a:t>
            </a:r>
            <a:r>
              <a:rPr lang="en-US" sz="26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+ </a:t>
            </a:r>
            <a:r>
              <a:rPr lang="en-US" sz="2636" b="0" i="0" u="none" strike="noStrike" cap="none" dirty="0">
                <a:solidFill>
                  <a:srgbClr val="FF0000"/>
                </a:solidFill>
                <a:latin typeface="Open Sans"/>
                <a:ea typeface="Open Sans"/>
                <a:cs typeface="Open Sans"/>
                <a:sym typeface="Open Sans"/>
              </a:rPr>
              <a:t>XX</a:t>
            </a:r>
            <a:endParaRPr dirty="0"/>
          </a:p>
          <a:p>
            <a:pPr marL="1138627" marR="0" lvl="2" indent="-379542" algn="l" rtl="0">
              <a:lnSpc>
                <a:spcPct val="17905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36"/>
              <a:buFont typeface="Arial"/>
              <a:buChar char="⚬"/>
            </a:pPr>
            <a:r>
              <a:rPr lang="en-US" sz="26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Groep</a:t>
            </a:r>
            <a:r>
              <a:rPr lang="en-US" sz="26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2: SDG </a:t>
            </a:r>
            <a:r>
              <a:rPr lang="en-US" sz="2636" b="0" i="0" u="none" strike="noStrike" cap="none" dirty="0">
                <a:solidFill>
                  <a:srgbClr val="FF0000"/>
                </a:solidFill>
                <a:latin typeface="Open Sans"/>
                <a:ea typeface="Open Sans"/>
                <a:cs typeface="Open Sans"/>
                <a:sym typeface="Open Sans"/>
              </a:rPr>
              <a:t>XX</a:t>
            </a:r>
            <a:r>
              <a:rPr lang="en-US" sz="26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+ </a:t>
            </a:r>
            <a:r>
              <a:rPr lang="en-US" sz="2636" b="0" i="0" u="none" strike="noStrike" cap="none" dirty="0">
                <a:solidFill>
                  <a:srgbClr val="FF0000"/>
                </a:solidFill>
                <a:latin typeface="Open Sans"/>
                <a:ea typeface="Open Sans"/>
                <a:cs typeface="Open Sans"/>
                <a:sym typeface="Open Sans"/>
              </a:rPr>
              <a:t>XX</a:t>
            </a:r>
            <a:endParaRPr dirty="0"/>
          </a:p>
          <a:p>
            <a:pPr marL="1138627" marR="0" lvl="2" indent="-379542" algn="l" rtl="0">
              <a:lnSpc>
                <a:spcPct val="179059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636"/>
              <a:buFont typeface="Arial"/>
              <a:buChar char="⚬"/>
            </a:pPr>
            <a:r>
              <a:rPr lang="en-US" sz="2636" b="0" i="0" u="none" strike="noStrike" cap="none" dirty="0">
                <a:solidFill>
                  <a:srgbClr val="FF0000"/>
                </a:solidFill>
                <a:latin typeface="Open Sans"/>
                <a:ea typeface="Open Sans"/>
                <a:cs typeface="Open Sans"/>
                <a:sym typeface="Open Sans"/>
              </a:rPr>
              <a:t>XX</a:t>
            </a:r>
            <a:endParaRPr lang="en-US" dirty="0">
              <a:ea typeface="Open Sans"/>
            </a:endParaRPr>
          </a:p>
          <a:p>
            <a:pPr marL="759085" marR="0" lvl="2" algn="l" rtl="0">
              <a:lnSpc>
                <a:spcPct val="179059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636"/>
            </a:pPr>
            <a:endParaRPr sz="2636" b="0" i="0" u="none" strike="noStrike" cap="none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569314" marR="0" lvl="1" indent="-284657" algn="l" rtl="0">
              <a:lnSpc>
                <a:spcPct val="17905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36"/>
              <a:buFont typeface="Arial"/>
              <a:buChar char="•"/>
            </a:pPr>
            <a:r>
              <a:rPr lang="en-US" sz="26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Bepaal</a:t>
            </a:r>
            <a:r>
              <a:rPr lang="en-US" sz="26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wie</a:t>
            </a:r>
            <a:r>
              <a:rPr lang="en-US" sz="26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26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routeplanner</a:t>
            </a:r>
            <a:r>
              <a:rPr lang="en-US" sz="26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is</a:t>
            </a:r>
            <a:endParaRPr dirty="0"/>
          </a:p>
          <a:p>
            <a:pPr marL="0" marR="0" lvl="0" indent="0" algn="l" rtl="0">
              <a:lnSpc>
                <a:spcPct val="179059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636" b="0" i="0" u="none" strike="noStrike" cap="none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569314" marR="0" lvl="1" indent="-284657" algn="l" rtl="0">
              <a:lnSpc>
                <a:spcPct val="17905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36"/>
              <a:buFont typeface="Arial"/>
              <a:buChar char="•"/>
            </a:pPr>
            <a:r>
              <a:rPr lang="en-US" sz="26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Gebruik</a:t>
            </a:r>
            <a:r>
              <a:rPr lang="en-US" sz="26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1 laptop, tablet, ... per </a:t>
            </a:r>
            <a:r>
              <a:rPr lang="en-US" sz="26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groepje</a:t>
            </a:r>
            <a:endParaRPr sz="2636" b="0" i="0" u="none" strike="noStrike" cap="none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79059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636" b="0" i="0" u="none" strike="noStrike" cap="none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569314" marR="0" lvl="1" indent="-284657" algn="l" rtl="0">
              <a:lnSpc>
                <a:spcPct val="17905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36"/>
              <a:buFont typeface="Arial"/>
              <a:buChar char="•"/>
            </a:pPr>
            <a:r>
              <a:rPr lang="en-US" sz="26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Gebruik</a:t>
            </a:r>
            <a:r>
              <a:rPr lang="en-US" sz="26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26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toegewezen</a:t>
            </a:r>
            <a:r>
              <a:rPr lang="en-US" sz="26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bronnen</a:t>
            </a:r>
            <a:r>
              <a:rPr lang="en-US" sz="26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dirty="0"/>
          </a:p>
          <a:p>
            <a:pPr marL="0" marR="0" lvl="0" indent="0" algn="l" rtl="0">
              <a:lnSpc>
                <a:spcPct val="179059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636" b="0" i="0" u="none" strike="noStrike" cap="none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569314" marR="0" lvl="1" indent="-284657" algn="l" rtl="0">
              <a:lnSpc>
                <a:spcPct val="17905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36"/>
              <a:buFont typeface="Arial"/>
              <a:buChar char="•"/>
            </a:pPr>
            <a:r>
              <a:rPr lang="en-US" sz="26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Timing: </a:t>
            </a:r>
            <a:r>
              <a:rPr lang="en-US" sz="2636" b="0" i="0" u="none" strike="noStrike" cap="none" dirty="0">
                <a:solidFill>
                  <a:srgbClr val="FF0000"/>
                </a:solidFill>
                <a:latin typeface="Open Sans"/>
                <a:ea typeface="Open Sans"/>
                <a:cs typeface="Open Sans"/>
                <a:sym typeface="Open Sans"/>
              </a:rPr>
              <a:t>XX (</a:t>
            </a:r>
            <a:r>
              <a:rPr lang="en-US" sz="2636" b="0" i="0" u="none" strike="noStrike" cap="none" dirty="0" err="1">
                <a:solidFill>
                  <a:srgbClr val="FF0000"/>
                </a:solidFill>
                <a:latin typeface="Open Sans"/>
                <a:ea typeface="Open Sans"/>
                <a:cs typeface="Open Sans"/>
                <a:sym typeface="Open Sans"/>
              </a:rPr>
              <a:t>voor</a:t>
            </a:r>
            <a:r>
              <a:rPr lang="en-US" sz="2636" b="0" i="0" u="none" strike="noStrike" cap="none" dirty="0">
                <a:solidFill>
                  <a:srgbClr val="FF0000"/>
                </a:solidFill>
                <a:latin typeface="Open Sans"/>
                <a:ea typeface="Open Sans"/>
                <a:cs typeface="Open Sans"/>
                <a:sym typeface="Open Sans"/>
              </a:rPr>
              <a:t> 2 SDG’s </a:t>
            </a:r>
            <a:r>
              <a:rPr lang="en-US" sz="2636" b="0" i="0" u="none" strike="noStrike" cap="none" dirty="0" err="1">
                <a:solidFill>
                  <a:srgbClr val="FF0000"/>
                </a:solidFill>
                <a:latin typeface="Open Sans"/>
                <a:ea typeface="Open Sans"/>
                <a:cs typeface="Open Sans"/>
                <a:sym typeface="Open Sans"/>
              </a:rPr>
              <a:t>ongeveer</a:t>
            </a:r>
            <a:r>
              <a:rPr lang="en-US" sz="2636" b="0" i="0" u="none" strike="noStrike" cap="none" dirty="0">
                <a:solidFill>
                  <a:srgbClr val="FF0000"/>
                </a:solidFill>
                <a:latin typeface="Open Sans"/>
                <a:ea typeface="Open Sans"/>
                <a:cs typeface="Open Sans"/>
                <a:sym typeface="Open Sans"/>
              </a:rPr>
              <a:t> 15 min.)</a:t>
            </a:r>
            <a:endParaRPr dirty="0"/>
          </a:p>
        </p:txBody>
      </p:sp>
      <p:sp>
        <p:nvSpPr>
          <p:cNvPr id="183" name="Google Shape;183;p8"/>
          <p:cNvSpPr txBox="1"/>
          <p:nvPr/>
        </p:nvSpPr>
        <p:spPr>
          <a:xfrm>
            <a:off x="617358" y="3231378"/>
            <a:ext cx="5381659" cy="32183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899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787" b="1" i="0" u="none" strike="noStrike" cap="none" dirty="0" err="1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rPr>
              <a:t>Verkenning</a:t>
            </a:r>
            <a:r>
              <a:rPr lang="en-US" sz="8787" b="1" i="0" u="none" strike="noStrike" cap="none" dirty="0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rPr>
              <a:t> SDG’s</a:t>
            </a:r>
            <a:endParaRPr dirty="0"/>
          </a:p>
        </p:txBody>
      </p:sp>
      <p:sp>
        <p:nvSpPr>
          <p:cNvPr id="184" name="Google Shape;184;p8"/>
          <p:cNvSpPr/>
          <p:nvPr/>
        </p:nvSpPr>
        <p:spPr>
          <a:xfrm>
            <a:off x="12305062" y="1241164"/>
            <a:ext cx="5385215" cy="3590143"/>
          </a:xfrm>
          <a:custGeom>
            <a:avLst/>
            <a:gdLst/>
            <a:ahLst/>
            <a:cxnLst/>
            <a:rect l="l" t="t" r="r" b="b"/>
            <a:pathLst>
              <a:path w="5385215" h="3590143" extrusionOk="0">
                <a:moveTo>
                  <a:pt x="0" y="0"/>
                </a:moveTo>
                <a:lnTo>
                  <a:pt x="5385215" y="0"/>
                </a:lnTo>
                <a:lnTo>
                  <a:pt x="5385215" y="3590144"/>
                </a:lnTo>
                <a:lnTo>
                  <a:pt x="0" y="359014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9"/>
          <p:cNvSpPr/>
          <p:nvPr/>
        </p:nvSpPr>
        <p:spPr>
          <a:xfrm>
            <a:off x="16467421" y="9121026"/>
            <a:ext cx="1438315" cy="884563"/>
          </a:xfrm>
          <a:custGeom>
            <a:avLst/>
            <a:gdLst/>
            <a:ahLst/>
            <a:cxnLst/>
            <a:rect l="l" t="t" r="r" b="b"/>
            <a:pathLst>
              <a:path w="1438315" h="884563" extrusionOk="0">
                <a:moveTo>
                  <a:pt x="0" y="0"/>
                </a:moveTo>
                <a:lnTo>
                  <a:pt x="1438315" y="0"/>
                </a:lnTo>
                <a:lnTo>
                  <a:pt x="1438315" y="884564"/>
                </a:lnTo>
                <a:lnTo>
                  <a:pt x="0" y="88456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grpSp>
        <p:nvGrpSpPr>
          <p:cNvPr id="194" name="Google Shape;194;p9"/>
          <p:cNvGrpSpPr/>
          <p:nvPr/>
        </p:nvGrpSpPr>
        <p:grpSpPr>
          <a:xfrm>
            <a:off x="-335318" y="-300770"/>
            <a:ext cx="6985764" cy="10937371"/>
            <a:chOff x="0" y="-38100"/>
            <a:chExt cx="1839872" cy="2880625"/>
          </a:xfrm>
        </p:grpSpPr>
        <p:sp>
          <p:nvSpPr>
            <p:cNvPr id="195" name="Google Shape;195;p9"/>
            <p:cNvSpPr/>
            <p:nvPr/>
          </p:nvSpPr>
          <p:spPr>
            <a:xfrm>
              <a:off x="0" y="0"/>
              <a:ext cx="1839872" cy="2842525"/>
            </a:xfrm>
            <a:custGeom>
              <a:avLst/>
              <a:gdLst/>
              <a:ahLst/>
              <a:cxnLst/>
              <a:rect l="l" t="t" r="r" b="b"/>
              <a:pathLst>
                <a:path w="1839872" h="2842525" extrusionOk="0">
                  <a:moveTo>
                    <a:pt x="0" y="0"/>
                  </a:moveTo>
                  <a:lnTo>
                    <a:pt x="1839872" y="0"/>
                  </a:lnTo>
                  <a:lnTo>
                    <a:pt x="1839872" y="2842525"/>
                  </a:lnTo>
                  <a:lnTo>
                    <a:pt x="0" y="2842525"/>
                  </a:lnTo>
                  <a:close/>
                </a:path>
              </a:pathLst>
            </a:custGeom>
            <a:solidFill>
              <a:srgbClr val="F8C218"/>
            </a:solidFill>
            <a:ln>
              <a:noFill/>
            </a:ln>
          </p:spPr>
        </p:sp>
        <p:sp>
          <p:nvSpPr>
            <p:cNvPr id="196" name="Google Shape;196;p9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7" name="Google Shape;197;p9"/>
          <p:cNvSpPr txBox="1"/>
          <p:nvPr/>
        </p:nvSpPr>
        <p:spPr>
          <a:xfrm>
            <a:off x="617359" y="706058"/>
            <a:ext cx="5080410" cy="2330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8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285" b="1" i="0" u="none" strike="noStrike" cap="non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rPr>
              <a:t>stap 2</a:t>
            </a:r>
            <a:endParaRPr/>
          </a:p>
        </p:txBody>
      </p:sp>
      <p:sp>
        <p:nvSpPr>
          <p:cNvPr id="198" name="Google Shape;198;p9"/>
          <p:cNvSpPr txBox="1"/>
          <p:nvPr/>
        </p:nvSpPr>
        <p:spPr>
          <a:xfrm>
            <a:off x="7088218" y="876300"/>
            <a:ext cx="10433688" cy="97498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569314" marR="0" lvl="1" indent="-284657" algn="l" rtl="0">
              <a:lnSpc>
                <a:spcPct val="17905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36"/>
              <a:buFont typeface="Arial"/>
              <a:buChar char="•"/>
            </a:pPr>
            <a:r>
              <a:rPr lang="en-US" sz="26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Voorbeelden</a:t>
            </a:r>
            <a:r>
              <a:rPr lang="en-US" sz="26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kunnen</a:t>
            </a:r>
            <a:r>
              <a:rPr lang="en-US" sz="26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gaan</a:t>
            </a:r>
            <a:r>
              <a:rPr lang="en-US" sz="26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van </a:t>
            </a:r>
            <a:r>
              <a:rPr lang="en-US" sz="26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lokale</a:t>
            </a:r>
            <a:r>
              <a:rPr lang="en-US" sz="26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handelaars</a:t>
            </a:r>
            <a:r>
              <a:rPr lang="en-US" sz="26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tot </a:t>
            </a:r>
            <a:r>
              <a:rPr lang="en-US" sz="26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stadsgebouwen</a:t>
            </a:r>
            <a:r>
              <a:rPr lang="en-US" sz="26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tot </a:t>
            </a:r>
            <a:r>
              <a:rPr lang="en-US" sz="26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initiatieven</a:t>
            </a:r>
            <a:r>
              <a:rPr lang="en-US" sz="26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die </a:t>
            </a:r>
            <a:r>
              <a:rPr lang="en-US" sz="26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inwoners</a:t>
            </a:r>
            <a:r>
              <a:rPr lang="en-US" sz="26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nemen</a:t>
            </a:r>
            <a:r>
              <a:rPr lang="en-US" sz="26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6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enz</a:t>
            </a:r>
            <a:r>
              <a:rPr lang="en-US" sz="26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sz="2636" b="0" i="0" u="none" strike="noStrike" cap="none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79059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 b="0" i="0" u="none" strike="noStrike" cap="none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569314" marR="0" lvl="1" indent="-284657" algn="l" rtl="0">
              <a:lnSpc>
                <a:spcPct val="17905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36"/>
              <a:buFont typeface="Arial"/>
              <a:buChar char="•"/>
            </a:pPr>
            <a:r>
              <a:rPr lang="en-US" sz="26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Voorbeelden</a:t>
            </a:r>
            <a:r>
              <a:rPr lang="en-US" sz="26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Hasselt</a:t>
            </a:r>
            <a:endParaRPr dirty="0"/>
          </a:p>
          <a:p>
            <a:pPr marL="1138627" marR="0" lvl="2" indent="-379542" algn="l" rtl="0">
              <a:lnSpc>
                <a:spcPct val="17905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36"/>
              <a:buFont typeface="Arial"/>
              <a:buChar char="⚬"/>
            </a:pPr>
            <a:r>
              <a:rPr lang="en-US" sz="26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Sint-</a:t>
            </a:r>
            <a:r>
              <a:rPr lang="en-US" sz="26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Vincentius</a:t>
            </a:r>
            <a:r>
              <a:rPr lang="en-US" sz="26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(SDG 2: </a:t>
            </a:r>
            <a:r>
              <a:rPr lang="en-US" sz="26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geen</a:t>
            </a:r>
            <a:r>
              <a:rPr lang="en-US" sz="26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honger</a:t>
            </a:r>
            <a:r>
              <a:rPr lang="en-US" sz="26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) </a:t>
            </a:r>
            <a:endParaRPr dirty="0"/>
          </a:p>
          <a:p>
            <a:pPr marL="1138627" marR="0" lvl="2" indent="-379542" algn="l" rtl="0">
              <a:lnSpc>
                <a:spcPct val="17905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36"/>
              <a:buFont typeface="Arial"/>
              <a:buChar char="⚬"/>
            </a:pPr>
            <a:r>
              <a:rPr lang="en-US" sz="26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Let’s </a:t>
            </a:r>
            <a:r>
              <a:rPr lang="en-US" sz="26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tok</a:t>
            </a:r>
            <a:r>
              <a:rPr lang="en-US" sz="26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(SDG 11: </a:t>
            </a:r>
            <a:r>
              <a:rPr lang="en-US" sz="26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duurzame</a:t>
            </a:r>
            <a:r>
              <a:rPr lang="en-US" sz="26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steden</a:t>
            </a:r>
            <a:r>
              <a:rPr lang="en-US" sz="26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en</a:t>
            </a:r>
            <a:r>
              <a:rPr lang="en-US" sz="26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gemeenschappen</a:t>
            </a:r>
            <a:r>
              <a:rPr lang="en-US" sz="26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) </a:t>
            </a:r>
            <a:endParaRPr dirty="0"/>
          </a:p>
          <a:p>
            <a:pPr marL="1138627" marR="0" lvl="2" indent="-379542" algn="l" rtl="0">
              <a:lnSpc>
                <a:spcPct val="17905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36"/>
              <a:buFont typeface="Arial"/>
              <a:buChar char="⚬"/>
            </a:pPr>
            <a:r>
              <a:rPr lang="en-US" sz="26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Albertkanaal</a:t>
            </a:r>
            <a:r>
              <a:rPr lang="en-US" sz="26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(SDG 14: lever in het water)</a:t>
            </a:r>
            <a:endParaRPr dirty="0"/>
          </a:p>
          <a:p>
            <a:pPr marL="1138627" marR="0" lvl="2" indent="-379542" algn="l" rtl="0">
              <a:lnSpc>
                <a:spcPct val="17905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36"/>
              <a:buFont typeface="Arial"/>
              <a:buChar char="⚬"/>
            </a:pPr>
            <a:r>
              <a:rPr lang="en-US" sz="26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Lento (SDG 15: </a:t>
            </a:r>
            <a:r>
              <a:rPr lang="en-US" sz="2636" b="0" i="0" u="none" strike="noStrike" cap="none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leven</a:t>
            </a:r>
            <a:r>
              <a:rPr lang="en-US" sz="26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op het land)</a:t>
            </a:r>
            <a:endParaRPr dirty="0"/>
          </a:p>
          <a:p>
            <a:pPr marL="1138627" marR="0" lvl="2" indent="-379542" algn="l" rtl="0">
              <a:lnSpc>
                <a:spcPct val="17905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36"/>
              <a:buFont typeface="Arial"/>
              <a:buChar char="⚬"/>
            </a:pPr>
            <a:r>
              <a:rPr lang="en-US" sz="26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...</a:t>
            </a:r>
            <a:endParaRPr dirty="0"/>
          </a:p>
          <a:p>
            <a:pPr marL="0" marR="0" lvl="0" indent="0" algn="l" rtl="0">
              <a:lnSpc>
                <a:spcPct val="179059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 b="0" i="0" u="none" strike="noStrike" cap="none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569314" marR="0" lvl="1" indent="-284657" algn="l" rtl="0">
              <a:lnSpc>
                <a:spcPct val="17905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36"/>
              <a:buFont typeface="Arial"/>
              <a:buChar char="•"/>
            </a:pPr>
            <a:r>
              <a:rPr lang="en-US" sz="2636" b="0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Timing: </a:t>
            </a:r>
            <a:r>
              <a:rPr lang="en-US" sz="2636" b="0" i="0" u="none" strike="noStrike" cap="none" dirty="0">
                <a:solidFill>
                  <a:srgbClr val="FF0000"/>
                </a:solidFill>
                <a:latin typeface="Open Sans"/>
                <a:ea typeface="Open Sans"/>
                <a:cs typeface="Open Sans"/>
                <a:sym typeface="Open Sans"/>
              </a:rPr>
              <a:t>XX (20 min. per SDG)</a:t>
            </a:r>
            <a:endParaRPr dirty="0"/>
          </a:p>
          <a:p>
            <a:pPr marL="0" marR="0" lvl="0" indent="0" algn="l" rtl="0">
              <a:lnSpc>
                <a:spcPct val="179059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636" b="0" i="0" u="none" strike="noStrike" cap="none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79059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636" b="0" i="0" u="none" strike="noStrike" cap="none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294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636" b="0" i="0" u="none" strike="noStrike" cap="none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294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636" b="0" i="0" u="none" strike="noStrike" cap="none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99" name="Google Shape;199;p9"/>
          <p:cNvSpPr txBox="1"/>
          <p:nvPr/>
        </p:nvSpPr>
        <p:spPr>
          <a:xfrm>
            <a:off x="141020" y="3228380"/>
            <a:ext cx="6033087" cy="32183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899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787" b="1" i="0" u="none" strike="noStrike" cap="none" dirty="0" err="1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rPr>
              <a:t>Lokale</a:t>
            </a:r>
            <a:r>
              <a:rPr lang="en-US" sz="8787" b="1" i="0" u="none" strike="noStrike" cap="none" dirty="0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rPr>
              <a:t> </a:t>
            </a:r>
            <a:r>
              <a:rPr lang="en-US" sz="8787" b="1" i="0" u="none" strike="noStrike" cap="none" dirty="0" err="1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rPr>
              <a:t>voorbeelden</a:t>
            </a:r>
            <a:endParaRPr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775</Words>
  <Application>Microsoft Office PowerPoint</Application>
  <PresentationFormat>Aangepast</PresentationFormat>
  <Paragraphs>168</Paragraphs>
  <Slides>15</Slides>
  <Notes>15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15</vt:i4>
      </vt:variant>
    </vt:vector>
  </HeadingPairs>
  <TitlesOfParts>
    <vt:vector size="20" baseType="lpstr">
      <vt:lpstr>Arial</vt:lpstr>
      <vt:lpstr>Bebas Neue</vt:lpstr>
      <vt:lpstr>Open Sans</vt:lpstr>
      <vt:lpstr>Calibri</vt:lpstr>
      <vt:lpstr>Office Theme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BOOSTEN Lotte</dc:creator>
  <cp:lastModifiedBy>ADRIAENSENS Charlotte</cp:lastModifiedBy>
  <cp:revision>2</cp:revision>
  <dcterms:created xsi:type="dcterms:W3CDTF">2006-08-16T00:00:00Z</dcterms:created>
  <dcterms:modified xsi:type="dcterms:W3CDTF">2023-10-24T13:38:11Z</dcterms:modified>
</cp:coreProperties>
</file>